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A6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BC9F7C-202E-46E8-B5A4-79C577F0EE10}" v="2" dt="2022-04-20T13:39:14.9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9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056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ông Nguyễn" userId="2bb69f501827e366" providerId="LiveId" clId="{41BC9F7C-202E-46E8-B5A4-79C577F0EE10}"/>
    <pc:docChg chg="undo custSel modSld">
      <pc:chgData name="Công Nguyễn" userId="2bb69f501827e366" providerId="LiveId" clId="{41BC9F7C-202E-46E8-B5A4-79C577F0EE10}" dt="2022-04-20T13:39:14.904" v="11"/>
      <pc:docMkLst>
        <pc:docMk/>
      </pc:docMkLst>
      <pc:sldChg chg="modSp mod">
        <pc:chgData name="Công Nguyễn" userId="2bb69f501827e366" providerId="LiveId" clId="{41BC9F7C-202E-46E8-B5A4-79C577F0EE10}" dt="2022-04-20T13:36:28.429" v="3" actId="732"/>
        <pc:sldMkLst>
          <pc:docMk/>
          <pc:sldMk cId="2155116524" sldId="258"/>
        </pc:sldMkLst>
        <pc:picChg chg="mod modCrop">
          <ac:chgData name="Công Nguyễn" userId="2bb69f501827e366" providerId="LiveId" clId="{41BC9F7C-202E-46E8-B5A4-79C577F0EE10}" dt="2022-04-20T13:36:28.429" v="3" actId="732"/>
          <ac:picMkLst>
            <pc:docMk/>
            <pc:sldMk cId="2155116524" sldId="258"/>
            <ac:picMk id="6" creationId="{FD93A340-9477-4148-B0AC-D48B0EBBD0A2}"/>
          </ac:picMkLst>
        </pc:picChg>
      </pc:sldChg>
      <pc:sldChg chg="modSp mod modTransition">
        <pc:chgData name="Công Nguyễn" userId="2bb69f501827e366" providerId="LiveId" clId="{41BC9F7C-202E-46E8-B5A4-79C577F0EE10}" dt="2022-04-20T13:39:14.904" v="11"/>
        <pc:sldMkLst>
          <pc:docMk/>
          <pc:sldMk cId="2668666556" sldId="259"/>
        </pc:sldMkLst>
        <pc:spChg chg="mod">
          <ac:chgData name="Công Nguyễn" userId="2bb69f501827e366" providerId="LiveId" clId="{41BC9F7C-202E-46E8-B5A4-79C577F0EE10}" dt="2022-04-20T13:37:44.991" v="9" actId="1076"/>
          <ac:spMkLst>
            <pc:docMk/>
            <pc:sldMk cId="2668666556" sldId="259"/>
            <ac:spMk id="36" creationId="{344C8E23-0901-413B-AF05-A9C5089FD385}"/>
          </ac:spMkLst>
        </pc:spChg>
        <pc:spChg chg="mod">
          <ac:chgData name="Công Nguyễn" userId="2bb69f501827e366" providerId="LiveId" clId="{41BC9F7C-202E-46E8-B5A4-79C577F0EE10}" dt="2022-04-20T13:37:44.991" v="9" actId="1076"/>
          <ac:spMkLst>
            <pc:docMk/>
            <pc:sldMk cId="2668666556" sldId="259"/>
            <ac:spMk id="38" creationId="{2CAFDE0C-A484-4DB6-8751-88567AB4AD21}"/>
          </ac:spMkLst>
        </pc:spChg>
        <pc:spChg chg="mod">
          <ac:chgData name="Công Nguyễn" userId="2bb69f501827e366" providerId="LiveId" clId="{41BC9F7C-202E-46E8-B5A4-79C577F0EE10}" dt="2022-04-20T13:37:44.991" v="9" actId="1076"/>
          <ac:spMkLst>
            <pc:docMk/>
            <pc:sldMk cId="2668666556" sldId="259"/>
            <ac:spMk id="40" creationId="{A1904BA7-E181-4B31-8E9C-8A24400D024F}"/>
          </ac:spMkLst>
        </pc:spChg>
        <pc:picChg chg="mod">
          <ac:chgData name="Công Nguyễn" userId="2bb69f501827e366" providerId="LiveId" clId="{41BC9F7C-202E-46E8-B5A4-79C577F0EE10}" dt="2022-04-20T13:37:44.991" v="9" actId="1076"/>
          <ac:picMkLst>
            <pc:docMk/>
            <pc:sldMk cId="2668666556" sldId="259"/>
            <ac:picMk id="14" creationId="{B7FFC199-78EF-4243-8112-6780C1962D88}"/>
          </ac:picMkLst>
        </pc:picChg>
        <pc:picChg chg="mod">
          <ac:chgData name="Công Nguyễn" userId="2bb69f501827e366" providerId="LiveId" clId="{41BC9F7C-202E-46E8-B5A4-79C577F0EE10}" dt="2022-04-20T13:37:44.991" v="9" actId="1076"/>
          <ac:picMkLst>
            <pc:docMk/>
            <pc:sldMk cId="2668666556" sldId="259"/>
            <ac:picMk id="16" creationId="{E4F44336-54B0-4C61-BB3B-2E3A5B0B6156}"/>
          </ac:picMkLst>
        </pc:picChg>
        <pc:picChg chg="mod">
          <ac:chgData name="Công Nguyễn" userId="2bb69f501827e366" providerId="LiveId" clId="{41BC9F7C-202E-46E8-B5A4-79C577F0EE10}" dt="2022-04-20T13:37:44.991" v="9" actId="1076"/>
          <ac:picMkLst>
            <pc:docMk/>
            <pc:sldMk cId="2668666556" sldId="259"/>
            <ac:picMk id="19" creationId="{2F0FD82C-5C29-494C-AFBA-1B0A0CBC2190}"/>
          </ac:picMkLst>
        </pc:picChg>
        <pc:picChg chg="mod">
          <ac:chgData name="Công Nguyễn" userId="2bb69f501827e366" providerId="LiveId" clId="{41BC9F7C-202E-46E8-B5A4-79C577F0EE10}" dt="2022-04-20T13:37:44.991" v="9" actId="1076"/>
          <ac:picMkLst>
            <pc:docMk/>
            <pc:sldMk cId="2668666556" sldId="259"/>
            <ac:picMk id="35" creationId="{88B40394-47D2-407B-A54C-9688A40E927D}"/>
          </ac:picMkLst>
        </pc:picChg>
        <pc:picChg chg="mod">
          <ac:chgData name="Công Nguyễn" userId="2bb69f501827e366" providerId="LiveId" clId="{41BC9F7C-202E-46E8-B5A4-79C577F0EE10}" dt="2022-04-20T13:37:44.991" v="9" actId="1076"/>
          <ac:picMkLst>
            <pc:docMk/>
            <pc:sldMk cId="2668666556" sldId="259"/>
            <ac:picMk id="37" creationId="{3ED08344-525C-4918-9D0C-C353B86DAF0D}"/>
          </ac:picMkLst>
        </pc:picChg>
        <pc:picChg chg="mod">
          <ac:chgData name="Công Nguyễn" userId="2bb69f501827e366" providerId="LiveId" clId="{41BC9F7C-202E-46E8-B5A4-79C577F0EE10}" dt="2022-04-20T13:37:44.991" v="9" actId="1076"/>
          <ac:picMkLst>
            <pc:docMk/>
            <pc:sldMk cId="2668666556" sldId="259"/>
            <ac:picMk id="39" creationId="{E03505B2-7E10-47F4-9403-B89309FF09A7}"/>
          </ac:picMkLst>
        </pc:picChg>
      </pc:sldChg>
      <pc:sldChg chg="modSp mod">
        <pc:chgData name="Công Nguyễn" userId="2bb69f501827e366" providerId="LiveId" clId="{41BC9F7C-202E-46E8-B5A4-79C577F0EE10}" dt="2022-04-20T13:37:44.408" v="8" actId="732"/>
        <pc:sldMkLst>
          <pc:docMk/>
          <pc:sldMk cId="3578738407" sldId="262"/>
        </pc:sldMkLst>
        <pc:picChg chg="mod modCrop">
          <ac:chgData name="Công Nguyễn" userId="2bb69f501827e366" providerId="LiveId" clId="{41BC9F7C-202E-46E8-B5A4-79C577F0EE10}" dt="2022-04-20T13:37:44.408" v="8" actId="732"/>
          <ac:picMkLst>
            <pc:docMk/>
            <pc:sldMk cId="3578738407" sldId="262"/>
            <ac:picMk id="18" creationId="{5641DB91-76CB-45A0-91AD-46B38A3DE36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68595FB-7635-4CE1-837B-E509903F6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A79E683B-B85D-4E35-B411-22D5423EF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GB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4CDC98C-72B4-4DCB-84E0-434A7D07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93E4C-1F3F-48D2-848B-814EEE98D67D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CDE2D41-41DB-4B9E-B87F-8F50BB6B5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BF23847-AFAF-4A43-B99A-5E8C3989C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4E41D-FF0A-4BAF-99FD-2828C39E42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6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868CCFF-A99E-49DA-9A91-68D911D1A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C3886EE2-CF27-43C9-A2B8-9CEC8A022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3EE00DC-F670-47BD-9AA2-52EDAE69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93E4C-1F3F-48D2-848B-814EEE98D67D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093E92B-301F-401A-9FAB-B9A939FA3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6DA2827-BD6E-451E-8BB2-EFF17CE85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4E41D-FF0A-4BAF-99FD-2828C39E42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30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E1085846-C4AD-4BB7-9DE8-38C8898B23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6C50430A-A48B-49D9-931E-BCF1DE2A9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1B20D53-B891-495F-B9FB-84AD2F300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93E4C-1F3F-48D2-848B-814EEE98D67D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FFAF284-E4C9-4355-8346-85289462C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CF2E3F9-2C8D-4CBE-9C28-14CCF1C7D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4E41D-FF0A-4BAF-99FD-2828C39E42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67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2027E62-370D-4D00-8AB0-408D879A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B46E96B-351F-44D4-90B4-56F236C73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2B81E7E-2508-4701-8363-9916F99C9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93E4C-1F3F-48D2-848B-814EEE98D67D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0C242FA-5AD5-4E01-8AE0-FD949FA36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8557AD1-EBE6-4274-9E82-8ADD5464C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4E41D-FF0A-4BAF-99FD-2828C39E42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542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6B3D134-9BF3-41F0-9C8C-A3CC29B27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C0B8DB60-4DBB-4D54-ADAA-A9AF937BD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E5092E3-36A0-4A45-92E8-E6FC50184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93E4C-1F3F-48D2-848B-814EEE98D67D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D724305-4C8E-4710-87E0-65F253A24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0105D37-0FCA-453B-9CA3-6408A3684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4E41D-FF0A-4BAF-99FD-2828C39E42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349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061BBDC-B689-493F-9128-421B4DDBA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32DF9AF-BF29-4955-912C-A6F9CBF9A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3D2FF814-4C88-4D96-82A4-63BF20C26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5BCDAA2-A293-454F-9D34-4E5952F2D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93E4C-1F3F-48D2-848B-814EEE98D67D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45C7784F-1BB9-4E52-9057-6C2362CC1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8501109D-693F-4422-A56E-D01330A9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4E41D-FF0A-4BAF-99FD-2828C39E42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439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AF153CC-26F1-4C58-9935-D6875E88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2125F72B-3665-4B30-91DE-464B28299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8F618F55-639B-4430-B476-4DC195C7B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E7CB0F09-C81C-4FF2-9AB4-EEED35328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8A5176CF-F7C7-44C2-85D8-CFCD36FE6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ADC9F42D-AE6C-4250-971D-DD80F22EB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93E4C-1F3F-48D2-848B-814EEE98D67D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25F5AAAB-B7EE-4E52-96DF-C2546A8A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43F6A981-20E6-4985-AB17-E1783EE3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4E41D-FF0A-4BAF-99FD-2828C39E42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70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9C941B7-EC2D-4007-B620-176979B7B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7B3F81B1-3FE6-4EDE-87B1-89ABD245A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93E4C-1F3F-48D2-848B-814EEE98D67D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609D680A-9648-424E-A413-F1492F8BF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9F5513A5-F07A-4C98-BC57-FD420AEB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4E41D-FF0A-4BAF-99FD-2828C39E42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01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EDDC9FC7-D1BE-4F53-947F-DFE2E2FCE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93E4C-1F3F-48D2-848B-814EEE98D67D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F7F78B4B-7D82-4C2C-9135-62032D5E6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30FEE95-106B-4D83-A313-B596C815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4E41D-FF0A-4BAF-99FD-2828C39E42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24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96268E8-22CB-407A-85A7-8640788BD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6253AAD-02A2-4914-924C-665D51D24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45A2FD1E-1D82-47F8-8425-AD7E1DD91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91CFDE9E-842B-4DF4-B163-968381BEF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93E4C-1F3F-48D2-848B-814EEE98D67D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34C588DF-4809-43FB-832C-011C52D26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5628804C-B0C3-426D-973C-6F0BC120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4E41D-FF0A-4BAF-99FD-2828C39E42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544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10F8929-8A43-4921-926A-042B7B321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4829DD4A-5DFA-441B-8B4D-2F29AAE30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EC4C6ED6-546D-4B5A-BB92-EF6E80D12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F67D8AAC-17A0-40F6-A6AA-A8BDDBD18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93E4C-1F3F-48D2-848B-814EEE98D67D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31212322-9CD1-405B-A3E9-B14EBA036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5A4A3EC5-D66D-44FA-8F0F-2B7E091ED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4E41D-FF0A-4BAF-99FD-2828C39E42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8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A2CC8DDA-4121-4819-B14C-D976CB528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GB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6F2D856A-CC72-496C-A198-47DEB528A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GB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B7B1BA4-6EC0-4814-BFEB-6267E11AF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93E4C-1F3F-48D2-848B-814EEE98D67D}" type="datetimeFigureOut">
              <a:rPr lang="en-GB" smtClean="0"/>
              <a:t>20/04/2022</a:t>
            </a:fld>
            <a:endParaRPr lang="en-GB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D718AC8-4714-42FC-B16B-8FD4C22FD9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9A7D805-2C46-4E36-9DE2-E7C651C4A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4E41D-FF0A-4BAF-99FD-2828C39E42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97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f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f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4.png"/><Relationship Id="rId7" Type="http://schemas.openxmlformats.org/officeDocument/2006/relationships/image" Target="../media/image5.jf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fif"/><Relationship Id="rId5" Type="http://schemas.openxmlformats.org/officeDocument/2006/relationships/image" Target="../media/image2.png"/><Relationship Id="rId10" Type="http://schemas.openxmlformats.org/officeDocument/2006/relationships/image" Target="../media/image8.jpg"/><Relationship Id="rId4" Type="http://schemas.microsoft.com/office/2007/relationships/hdphoto" Target="../media/hdphoto1.wdp"/><Relationship Id="rId9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.jpg"/><Relationship Id="rId7" Type="http://schemas.openxmlformats.org/officeDocument/2006/relationships/image" Target="../media/image7.jpg"/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jpg"/><Relationship Id="rId7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4" Type="http://schemas.openxmlformats.org/officeDocument/2006/relationships/image" Target="../media/image10.jpg"/><Relationship Id="rId9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fif"/><Relationship Id="rId5" Type="http://schemas.openxmlformats.org/officeDocument/2006/relationships/image" Target="../media/image7.jpg"/><Relationship Id="rId10" Type="http://schemas.openxmlformats.org/officeDocument/2006/relationships/image" Target="../media/image14.jpg"/><Relationship Id="rId4" Type="http://schemas.openxmlformats.org/officeDocument/2006/relationships/image" Target="../media/image12.jp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jfif"/><Relationship Id="rId7" Type="http://schemas.openxmlformats.org/officeDocument/2006/relationships/image" Target="../media/image15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14.jpg"/><Relationship Id="rId10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8.jpg"/><Relationship Id="rId7" Type="http://schemas.microsoft.com/office/2007/relationships/hdphoto" Target="../media/hdphoto1.wdp"/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10" Type="http://schemas.openxmlformats.org/officeDocument/2006/relationships/image" Target="../media/image14.jpg"/><Relationship Id="rId4" Type="http://schemas.openxmlformats.org/officeDocument/2006/relationships/image" Target="../media/image15.jpg"/><Relationship Id="rId9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microsoft.com/office/2007/relationships/hdphoto" Target="../media/hdphoto1.wd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4.jp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 nhóm">
            <a:extLst>
              <a:ext uri="{FF2B5EF4-FFF2-40B4-BE49-F238E27FC236}">
                <a16:creationId xmlns:a16="http://schemas.microsoft.com/office/drawing/2014/main" id="{49F4827B-A31D-47C5-8AB5-2D6D910D70DF}"/>
              </a:ext>
            </a:extLst>
          </p:cNvPr>
          <p:cNvSpPr txBox="1"/>
          <p:nvPr/>
        </p:nvSpPr>
        <p:spPr>
          <a:xfrm>
            <a:off x="2766524" y="3105833"/>
            <a:ext cx="6658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VIÊN TRONG NHÓM</a:t>
            </a:r>
            <a:endParaRPr lang="en-GB" sz="3600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!!Nhóm 8">
            <a:extLst>
              <a:ext uri="{FF2B5EF4-FFF2-40B4-BE49-F238E27FC236}">
                <a16:creationId xmlns:a16="http://schemas.microsoft.com/office/drawing/2014/main" id="{A07D2DBF-C38F-481F-95D5-BE7DA2B3F0FD}"/>
              </a:ext>
            </a:extLst>
          </p:cNvPr>
          <p:cNvGrpSpPr/>
          <p:nvPr/>
        </p:nvGrpSpPr>
        <p:grpSpPr>
          <a:xfrm>
            <a:off x="4436317" y="2280778"/>
            <a:ext cx="3319365" cy="646332"/>
            <a:chOff x="4436316" y="1077130"/>
            <a:chExt cx="3319365" cy="646332"/>
          </a:xfrm>
        </p:grpSpPr>
        <p:sp>
          <p:nvSpPr>
            <p:cNvPr id="7" name="Hình chữ nhật 6">
              <a:extLst>
                <a:ext uri="{FF2B5EF4-FFF2-40B4-BE49-F238E27FC236}">
                  <a16:creationId xmlns:a16="http://schemas.microsoft.com/office/drawing/2014/main" id="{83EF4452-7A71-4279-992C-533A7A273CA3}"/>
                </a:ext>
              </a:extLst>
            </p:cNvPr>
            <p:cNvSpPr/>
            <p:nvPr/>
          </p:nvSpPr>
          <p:spPr>
            <a:xfrm>
              <a:off x="4436316" y="1077130"/>
              <a:ext cx="3319365" cy="646332"/>
            </a:xfrm>
            <a:prstGeom prst="rect">
              <a:avLst/>
            </a:prstGeom>
            <a:noFill/>
            <a:ln w="76200">
              <a:solidFill>
                <a:srgbClr val="F1A6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CB61E843-326D-4B49-A887-2D2B79EA11B5}"/>
                </a:ext>
              </a:extLst>
            </p:cNvPr>
            <p:cNvSpPr txBox="1"/>
            <p:nvPr/>
          </p:nvSpPr>
          <p:spPr>
            <a:xfrm>
              <a:off x="4521458" y="1138686"/>
              <a:ext cx="31490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solidFill>
                    <a:srgbClr val="F1A6BB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GROUP NAME</a:t>
              </a:r>
              <a:endParaRPr lang="en-GB" sz="2800" b="1">
                <a:solidFill>
                  <a:srgbClr val="F1A6BB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Hình ảnh 10" descr="Ảnh có chứa người, tạo dáng, quần áo, người phụ nữ&#10;&#10;Mô tả được tạo tự động">
            <a:extLst>
              <a:ext uri="{FF2B5EF4-FFF2-40B4-BE49-F238E27FC236}">
                <a16:creationId xmlns:a16="http://schemas.microsoft.com/office/drawing/2014/main" id="{2076457D-E452-43B4-936E-7B24BED548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" t="3452" r="274" b="4778"/>
          <a:stretch/>
        </p:blipFill>
        <p:spPr>
          <a:xfrm>
            <a:off x="-9779520" y="2355404"/>
            <a:ext cx="3312368" cy="2147190"/>
          </a:xfrm>
          <a:prstGeom prst="rect">
            <a:avLst/>
          </a:prstGeom>
          <a:ln>
            <a:solidFill>
              <a:srgbClr val="F1A6BB"/>
            </a:solidFill>
          </a:ln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EB31804E-D261-4C12-B387-1EB26E0CBBCD}"/>
              </a:ext>
            </a:extLst>
          </p:cNvPr>
          <p:cNvSpPr txBox="1"/>
          <p:nvPr/>
        </p:nvSpPr>
        <p:spPr>
          <a:xfrm>
            <a:off x="-8766408" y="4605890"/>
            <a:ext cx="13103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rgbClr val="F1A6BB"/>
                </a:solidFill>
                <a:latin typeface="Arial Black" panose="020B0A04020102020204" pitchFamily="34" charset="0"/>
              </a:rPr>
              <a:t>2</a:t>
            </a:r>
            <a:endParaRPr lang="en-GB" sz="4400" b="1">
              <a:solidFill>
                <a:srgbClr val="F1A6BB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3" name="Nhóm 12">
            <a:extLst>
              <a:ext uri="{FF2B5EF4-FFF2-40B4-BE49-F238E27FC236}">
                <a16:creationId xmlns:a16="http://schemas.microsoft.com/office/drawing/2014/main" id="{39E971EF-5B84-4C38-B575-B07A2EE88D5D}"/>
              </a:ext>
            </a:extLst>
          </p:cNvPr>
          <p:cNvGrpSpPr/>
          <p:nvPr/>
        </p:nvGrpSpPr>
        <p:grpSpPr>
          <a:xfrm>
            <a:off x="-15917142" y="2276669"/>
            <a:ext cx="3702243" cy="3453767"/>
            <a:chOff x="269876" y="2276669"/>
            <a:chExt cx="3702243" cy="3453767"/>
          </a:xfrm>
        </p:grpSpPr>
        <p:pic>
          <p:nvPicPr>
            <p:cNvPr id="14" name="Hình ảnh 13" descr="Ảnh có chứa người, trong nhà, tạo dáng, con người&#10;&#10;Mô tả được tạo tự động">
              <a:extLst>
                <a:ext uri="{FF2B5EF4-FFF2-40B4-BE49-F238E27FC236}">
                  <a16:creationId xmlns:a16="http://schemas.microsoft.com/office/drawing/2014/main" id="{7310970C-96E2-4182-A470-FA1D5F15A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4" b="13826"/>
            <a:stretch/>
          </p:blipFill>
          <p:spPr>
            <a:xfrm>
              <a:off x="269876" y="2276669"/>
              <a:ext cx="3702243" cy="2252450"/>
            </a:xfrm>
            <a:prstGeom prst="rect">
              <a:avLst/>
            </a:prstGeom>
            <a:ln>
              <a:solidFill>
                <a:srgbClr val="F1A6BB"/>
              </a:solidFill>
            </a:ln>
          </p:spPr>
        </p:pic>
        <p:sp>
          <p:nvSpPr>
            <p:cNvPr id="15" name="Hộp Văn bản 14">
              <a:extLst>
                <a:ext uri="{FF2B5EF4-FFF2-40B4-BE49-F238E27FC236}">
                  <a16:creationId xmlns:a16="http://schemas.microsoft.com/office/drawing/2014/main" id="{716A0DCF-79A4-42BD-B4F7-5F5CCF2E8AC5}"/>
                </a:ext>
              </a:extLst>
            </p:cNvPr>
            <p:cNvSpPr txBox="1"/>
            <p:nvPr/>
          </p:nvSpPr>
          <p:spPr>
            <a:xfrm>
              <a:off x="1465830" y="4546980"/>
              <a:ext cx="131033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>
                  <a:solidFill>
                    <a:srgbClr val="F1A6BB"/>
                  </a:solidFill>
                  <a:latin typeface="Arial Black" panose="020B0A04020102020204" pitchFamily="34" charset="0"/>
                </a:rPr>
                <a:t>1</a:t>
              </a:r>
              <a:endParaRPr lang="en-GB" sz="4400" b="1">
                <a:solidFill>
                  <a:srgbClr val="F1A6BB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6" name="Hộp Văn bản 15">
              <a:extLst>
                <a:ext uri="{FF2B5EF4-FFF2-40B4-BE49-F238E27FC236}">
                  <a16:creationId xmlns:a16="http://schemas.microsoft.com/office/drawing/2014/main" id="{95EA69D9-61D3-4147-9E27-15D4BE5FD51F}"/>
                </a:ext>
              </a:extLst>
            </p:cNvPr>
            <p:cNvSpPr txBox="1"/>
            <p:nvPr/>
          </p:nvSpPr>
          <p:spPr>
            <a:xfrm>
              <a:off x="454977" y="5268771"/>
              <a:ext cx="3332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F1A6B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Giới thiệu thành viên </a:t>
              </a:r>
              <a:endParaRPr lang="en-GB" sz="2400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5D2A2FCF-784B-4ECD-BBF2-A0038DA6EA13}"/>
              </a:ext>
            </a:extLst>
          </p:cNvPr>
          <p:cNvSpPr txBox="1"/>
          <p:nvPr/>
        </p:nvSpPr>
        <p:spPr>
          <a:xfrm>
            <a:off x="-9789031" y="5268771"/>
            <a:ext cx="3332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thành viên </a:t>
            </a:r>
            <a:endParaRPr lang="en-GB" sz="2400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Nhóm 17">
            <a:extLst>
              <a:ext uri="{FF2B5EF4-FFF2-40B4-BE49-F238E27FC236}">
                <a16:creationId xmlns:a16="http://schemas.microsoft.com/office/drawing/2014/main" id="{3FD75801-E40D-47DA-9A83-77075F722CA5}"/>
              </a:ext>
            </a:extLst>
          </p:cNvPr>
          <p:cNvGrpSpPr/>
          <p:nvPr/>
        </p:nvGrpSpPr>
        <p:grpSpPr>
          <a:xfrm>
            <a:off x="-4012102" y="2386391"/>
            <a:ext cx="3559625" cy="3344045"/>
            <a:chOff x="8320575" y="2386391"/>
            <a:chExt cx="3559625" cy="3344045"/>
          </a:xfrm>
        </p:grpSpPr>
        <p:pic>
          <p:nvPicPr>
            <p:cNvPr id="19" name="Hình ảnh 18" descr="Ảnh có chứa người, tạo dáng, nhóm, gia đình&#10;&#10;Mô tả được tạo tự động">
              <a:extLst>
                <a:ext uri="{FF2B5EF4-FFF2-40B4-BE49-F238E27FC236}">
                  <a16:creationId xmlns:a16="http://schemas.microsoft.com/office/drawing/2014/main" id="{32CF344A-514A-4295-BB6D-25654D6A0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0575" y="2386391"/>
              <a:ext cx="3559625" cy="2116203"/>
            </a:xfrm>
            <a:prstGeom prst="rect">
              <a:avLst/>
            </a:prstGeom>
            <a:ln>
              <a:solidFill>
                <a:srgbClr val="F1A6BB"/>
              </a:solidFill>
            </a:ln>
          </p:spPr>
        </p:pic>
        <p:sp>
          <p:nvSpPr>
            <p:cNvPr id="20" name="Hộp Văn bản 19">
              <a:extLst>
                <a:ext uri="{FF2B5EF4-FFF2-40B4-BE49-F238E27FC236}">
                  <a16:creationId xmlns:a16="http://schemas.microsoft.com/office/drawing/2014/main" id="{96488B4E-AEAF-4C4D-B7C9-7148711BE511}"/>
                </a:ext>
              </a:extLst>
            </p:cNvPr>
            <p:cNvSpPr txBox="1"/>
            <p:nvPr/>
          </p:nvSpPr>
          <p:spPr>
            <a:xfrm>
              <a:off x="9445220" y="4605890"/>
              <a:ext cx="131033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>
                  <a:solidFill>
                    <a:srgbClr val="F1A6BB"/>
                  </a:solidFill>
                  <a:latin typeface="Arial Black" panose="020B0A04020102020204" pitchFamily="34" charset="0"/>
                </a:rPr>
                <a:t>3</a:t>
              </a:r>
              <a:endParaRPr lang="en-GB" sz="4400" b="1">
                <a:solidFill>
                  <a:srgbClr val="F1A6BB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Hộp Văn bản 20">
              <a:extLst>
                <a:ext uri="{FF2B5EF4-FFF2-40B4-BE49-F238E27FC236}">
                  <a16:creationId xmlns:a16="http://schemas.microsoft.com/office/drawing/2014/main" id="{85B9014D-471E-493C-898B-E0B908E9A73C}"/>
                </a:ext>
              </a:extLst>
            </p:cNvPr>
            <p:cNvSpPr txBox="1"/>
            <p:nvPr/>
          </p:nvSpPr>
          <p:spPr>
            <a:xfrm>
              <a:off x="8434368" y="5268771"/>
              <a:ext cx="3332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F1A6B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Giới thiệu thành viên </a:t>
              </a:r>
              <a:endParaRPr lang="en-GB" sz="2400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!! khung 1">
            <a:extLst>
              <a:ext uri="{FF2B5EF4-FFF2-40B4-BE49-F238E27FC236}">
                <a16:creationId xmlns:a16="http://schemas.microsoft.com/office/drawing/2014/main" id="{9DF7D298-32E2-4BD6-B493-5911CAB8C748}"/>
              </a:ext>
            </a:extLst>
          </p:cNvPr>
          <p:cNvSpPr/>
          <p:nvPr/>
        </p:nvSpPr>
        <p:spPr>
          <a:xfrm>
            <a:off x="292358" y="265922"/>
            <a:ext cx="11607281" cy="6326155"/>
          </a:xfrm>
          <a:prstGeom prst="rect">
            <a:avLst/>
          </a:prstGeom>
          <a:noFill/>
          <a:ln>
            <a:solidFill>
              <a:srgbClr val="F1A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476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 nhóm">
            <a:extLst>
              <a:ext uri="{FF2B5EF4-FFF2-40B4-BE49-F238E27FC236}">
                <a16:creationId xmlns:a16="http://schemas.microsoft.com/office/drawing/2014/main" id="{49F4827B-A31D-47C5-8AB5-2D6D910D70DF}"/>
              </a:ext>
            </a:extLst>
          </p:cNvPr>
          <p:cNvSpPr txBox="1"/>
          <p:nvPr/>
        </p:nvSpPr>
        <p:spPr>
          <a:xfrm>
            <a:off x="2766524" y="1273111"/>
            <a:ext cx="6658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VIÊN TRONG NHÓM</a:t>
            </a:r>
            <a:endParaRPr lang="en-GB" sz="3600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!!Nhóm 8">
            <a:extLst>
              <a:ext uri="{FF2B5EF4-FFF2-40B4-BE49-F238E27FC236}">
                <a16:creationId xmlns:a16="http://schemas.microsoft.com/office/drawing/2014/main" id="{A07D2DBF-C38F-481F-95D5-BE7DA2B3F0FD}"/>
              </a:ext>
            </a:extLst>
          </p:cNvPr>
          <p:cNvGrpSpPr/>
          <p:nvPr/>
        </p:nvGrpSpPr>
        <p:grpSpPr>
          <a:xfrm>
            <a:off x="4436317" y="352486"/>
            <a:ext cx="3319365" cy="646332"/>
            <a:chOff x="4436316" y="1077130"/>
            <a:chExt cx="3319365" cy="646332"/>
          </a:xfrm>
        </p:grpSpPr>
        <p:sp>
          <p:nvSpPr>
            <p:cNvPr id="7" name="Hình chữ nhật 6">
              <a:extLst>
                <a:ext uri="{FF2B5EF4-FFF2-40B4-BE49-F238E27FC236}">
                  <a16:creationId xmlns:a16="http://schemas.microsoft.com/office/drawing/2014/main" id="{83EF4452-7A71-4279-992C-533A7A273CA3}"/>
                </a:ext>
              </a:extLst>
            </p:cNvPr>
            <p:cNvSpPr/>
            <p:nvPr/>
          </p:nvSpPr>
          <p:spPr>
            <a:xfrm>
              <a:off x="4436316" y="1077130"/>
              <a:ext cx="3319365" cy="646332"/>
            </a:xfrm>
            <a:prstGeom prst="rect">
              <a:avLst/>
            </a:prstGeom>
            <a:noFill/>
            <a:ln w="76200">
              <a:solidFill>
                <a:srgbClr val="F1A6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CB61E843-326D-4B49-A887-2D2B79EA11B5}"/>
                </a:ext>
              </a:extLst>
            </p:cNvPr>
            <p:cNvSpPr txBox="1"/>
            <p:nvPr/>
          </p:nvSpPr>
          <p:spPr>
            <a:xfrm>
              <a:off x="4521458" y="1138686"/>
              <a:ext cx="31490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solidFill>
                    <a:srgbClr val="F1A6BB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GROUP NAME</a:t>
              </a:r>
              <a:endParaRPr lang="en-GB" sz="2800" b="1">
                <a:solidFill>
                  <a:srgbClr val="F1A6BB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Hình ảnh 5" descr="Ảnh có chứa người, tạo dáng, quần áo, người phụ nữ&#10;&#10;Mô tả được tạo tự động">
            <a:extLst>
              <a:ext uri="{FF2B5EF4-FFF2-40B4-BE49-F238E27FC236}">
                <a16:creationId xmlns:a16="http://schemas.microsoft.com/office/drawing/2014/main" id="{FD93A340-9477-4148-B0AC-D48B0EBBD0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" t="3452" r="274" b="4778"/>
          <a:stretch/>
        </p:blipFill>
        <p:spPr>
          <a:xfrm>
            <a:off x="4442413" y="2355404"/>
            <a:ext cx="3312368" cy="2147190"/>
          </a:xfrm>
          <a:prstGeom prst="rect">
            <a:avLst/>
          </a:prstGeom>
          <a:ln>
            <a:solidFill>
              <a:srgbClr val="F1A6BB"/>
            </a:solidFill>
          </a:ln>
        </p:spPr>
      </p:pic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5CDA3D64-028E-4A83-8E53-92341C69E7F3}"/>
              </a:ext>
            </a:extLst>
          </p:cNvPr>
          <p:cNvSpPr txBox="1"/>
          <p:nvPr/>
        </p:nvSpPr>
        <p:spPr>
          <a:xfrm>
            <a:off x="5455525" y="4605890"/>
            <a:ext cx="13103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rgbClr val="F1A6BB"/>
                </a:solidFill>
                <a:latin typeface="Arial Black" panose="020B0A04020102020204" pitchFamily="34" charset="0"/>
              </a:rPr>
              <a:t>2</a:t>
            </a:r>
            <a:endParaRPr lang="en-GB" sz="4400" b="1">
              <a:solidFill>
                <a:srgbClr val="F1A6BB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1" name="Nhóm 20">
            <a:extLst>
              <a:ext uri="{FF2B5EF4-FFF2-40B4-BE49-F238E27FC236}">
                <a16:creationId xmlns:a16="http://schemas.microsoft.com/office/drawing/2014/main" id="{2B95A1CD-A034-4BEA-BF08-0EB966FB767C}"/>
              </a:ext>
            </a:extLst>
          </p:cNvPr>
          <p:cNvGrpSpPr/>
          <p:nvPr/>
        </p:nvGrpSpPr>
        <p:grpSpPr>
          <a:xfrm>
            <a:off x="269876" y="2276669"/>
            <a:ext cx="3702243" cy="3453767"/>
            <a:chOff x="269876" y="2276669"/>
            <a:chExt cx="3702243" cy="3453767"/>
          </a:xfrm>
        </p:grpSpPr>
        <p:pic>
          <p:nvPicPr>
            <p:cNvPr id="12" name="Hình ảnh 11" descr="Ảnh có chứa người, trong nhà, tạo dáng, con người&#10;&#10;Mô tả được tạo tự động">
              <a:extLst>
                <a:ext uri="{FF2B5EF4-FFF2-40B4-BE49-F238E27FC236}">
                  <a16:creationId xmlns:a16="http://schemas.microsoft.com/office/drawing/2014/main" id="{10965961-B47B-461E-928B-BC385F9519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4" b="13826"/>
            <a:stretch/>
          </p:blipFill>
          <p:spPr>
            <a:xfrm>
              <a:off x="269876" y="2276669"/>
              <a:ext cx="3702243" cy="2252450"/>
            </a:xfrm>
            <a:prstGeom prst="rect">
              <a:avLst/>
            </a:prstGeom>
            <a:ln>
              <a:solidFill>
                <a:srgbClr val="F1A6BB"/>
              </a:solidFill>
            </a:ln>
          </p:spPr>
        </p:pic>
        <p:sp>
          <p:nvSpPr>
            <p:cNvPr id="13" name="Hộp Văn bản 12">
              <a:extLst>
                <a:ext uri="{FF2B5EF4-FFF2-40B4-BE49-F238E27FC236}">
                  <a16:creationId xmlns:a16="http://schemas.microsoft.com/office/drawing/2014/main" id="{CA296EE0-4F37-4A4F-A2DD-91E687BAF220}"/>
                </a:ext>
              </a:extLst>
            </p:cNvPr>
            <p:cNvSpPr txBox="1"/>
            <p:nvPr/>
          </p:nvSpPr>
          <p:spPr>
            <a:xfrm>
              <a:off x="1465830" y="4546980"/>
              <a:ext cx="131033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>
                  <a:solidFill>
                    <a:srgbClr val="F1A6BB"/>
                  </a:solidFill>
                  <a:latin typeface="Arial Black" panose="020B0A04020102020204" pitchFamily="34" charset="0"/>
                </a:rPr>
                <a:t>1</a:t>
              </a:r>
              <a:endParaRPr lang="en-GB" sz="4400" b="1">
                <a:solidFill>
                  <a:srgbClr val="F1A6BB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17" name="Hộp Văn bản 16">
              <a:extLst>
                <a:ext uri="{FF2B5EF4-FFF2-40B4-BE49-F238E27FC236}">
                  <a16:creationId xmlns:a16="http://schemas.microsoft.com/office/drawing/2014/main" id="{2DFC8532-3938-4727-A37C-C8C9647BA08A}"/>
                </a:ext>
              </a:extLst>
            </p:cNvPr>
            <p:cNvSpPr txBox="1"/>
            <p:nvPr/>
          </p:nvSpPr>
          <p:spPr>
            <a:xfrm>
              <a:off x="454977" y="5268771"/>
              <a:ext cx="3332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F1A6B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Giới thiệu thành viên </a:t>
              </a:r>
              <a:endParaRPr lang="en-GB" sz="2400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294AA481-0E9C-48E4-8A7C-F98AAC7B2F6D}"/>
              </a:ext>
            </a:extLst>
          </p:cNvPr>
          <p:cNvSpPr txBox="1"/>
          <p:nvPr/>
        </p:nvSpPr>
        <p:spPr>
          <a:xfrm>
            <a:off x="4432902" y="5268771"/>
            <a:ext cx="3332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thành viên </a:t>
            </a:r>
            <a:endParaRPr lang="en-GB" sz="2400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Nhóm 21">
            <a:extLst>
              <a:ext uri="{FF2B5EF4-FFF2-40B4-BE49-F238E27FC236}">
                <a16:creationId xmlns:a16="http://schemas.microsoft.com/office/drawing/2014/main" id="{7EF43C25-BBF9-44A4-AB19-4EC871E8AEBD}"/>
              </a:ext>
            </a:extLst>
          </p:cNvPr>
          <p:cNvGrpSpPr/>
          <p:nvPr/>
        </p:nvGrpSpPr>
        <p:grpSpPr>
          <a:xfrm>
            <a:off x="8320575" y="2386391"/>
            <a:ext cx="3559625" cy="3344045"/>
            <a:chOff x="8320575" y="2386391"/>
            <a:chExt cx="3559625" cy="3344045"/>
          </a:xfrm>
        </p:grpSpPr>
        <p:pic>
          <p:nvPicPr>
            <p:cNvPr id="3" name="Hình ảnh 2" descr="Ảnh có chứa người, tạo dáng, nhóm, gia đình&#10;&#10;Mô tả được tạo tự động">
              <a:extLst>
                <a:ext uri="{FF2B5EF4-FFF2-40B4-BE49-F238E27FC236}">
                  <a16:creationId xmlns:a16="http://schemas.microsoft.com/office/drawing/2014/main" id="{280E9976-2243-4313-8A65-06AEFF409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0575" y="2386391"/>
              <a:ext cx="3559625" cy="2116203"/>
            </a:xfrm>
            <a:prstGeom prst="rect">
              <a:avLst/>
            </a:prstGeom>
            <a:ln>
              <a:solidFill>
                <a:srgbClr val="F1A6BB"/>
              </a:solidFill>
            </a:ln>
          </p:spPr>
        </p:pic>
        <p:sp>
          <p:nvSpPr>
            <p:cNvPr id="15" name="Hộp Văn bản 14">
              <a:extLst>
                <a:ext uri="{FF2B5EF4-FFF2-40B4-BE49-F238E27FC236}">
                  <a16:creationId xmlns:a16="http://schemas.microsoft.com/office/drawing/2014/main" id="{9BD251E8-228D-4250-8E4C-D0C9036E206A}"/>
                </a:ext>
              </a:extLst>
            </p:cNvPr>
            <p:cNvSpPr txBox="1"/>
            <p:nvPr/>
          </p:nvSpPr>
          <p:spPr>
            <a:xfrm>
              <a:off x="9445220" y="4605890"/>
              <a:ext cx="131033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>
                  <a:solidFill>
                    <a:srgbClr val="F1A6BB"/>
                  </a:solidFill>
                  <a:latin typeface="Arial Black" panose="020B0A04020102020204" pitchFamily="34" charset="0"/>
                </a:rPr>
                <a:t>3</a:t>
              </a:r>
              <a:endParaRPr lang="en-GB" sz="4400" b="1">
                <a:solidFill>
                  <a:srgbClr val="F1A6BB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0" name="Hộp Văn bản 19">
              <a:extLst>
                <a:ext uri="{FF2B5EF4-FFF2-40B4-BE49-F238E27FC236}">
                  <a16:creationId xmlns:a16="http://schemas.microsoft.com/office/drawing/2014/main" id="{24FA323B-6500-40DF-9F52-5E9849553156}"/>
                </a:ext>
              </a:extLst>
            </p:cNvPr>
            <p:cNvSpPr txBox="1"/>
            <p:nvPr/>
          </p:nvSpPr>
          <p:spPr>
            <a:xfrm>
              <a:off x="8434368" y="5268771"/>
              <a:ext cx="3332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F1A6B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Giới thiệu thành viên </a:t>
              </a:r>
              <a:endParaRPr lang="en-GB" sz="2400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!! khung 1">
            <a:extLst>
              <a:ext uri="{FF2B5EF4-FFF2-40B4-BE49-F238E27FC236}">
                <a16:creationId xmlns:a16="http://schemas.microsoft.com/office/drawing/2014/main" id="{9DF7D298-32E2-4BD6-B493-5911CAB8C748}"/>
              </a:ext>
            </a:extLst>
          </p:cNvPr>
          <p:cNvSpPr/>
          <p:nvPr/>
        </p:nvSpPr>
        <p:spPr>
          <a:xfrm>
            <a:off x="4318522" y="2276669"/>
            <a:ext cx="3559625" cy="2304661"/>
          </a:xfrm>
          <a:prstGeom prst="rect">
            <a:avLst/>
          </a:prstGeom>
          <a:noFill/>
          <a:ln>
            <a:solidFill>
              <a:srgbClr val="F1A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476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 nhóm">
            <a:extLst>
              <a:ext uri="{FF2B5EF4-FFF2-40B4-BE49-F238E27FC236}">
                <a16:creationId xmlns:a16="http://schemas.microsoft.com/office/drawing/2014/main" id="{49F4827B-A31D-47C5-8AB5-2D6D910D70DF}"/>
              </a:ext>
            </a:extLst>
          </p:cNvPr>
          <p:cNvSpPr txBox="1"/>
          <p:nvPr/>
        </p:nvSpPr>
        <p:spPr>
          <a:xfrm>
            <a:off x="6531857" y="1343372"/>
            <a:ext cx="66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VIÊN TRONG NHÓM</a:t>
            </a:r>
            <a:endParaRPr lang="en-GB" sz="2400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!!Nhóm 8">
            <a:extLst>
              <a:ext uri="{FF2B5EF4-FFF2-40B4-BE49-F238E27FC236}">
                <a16:creationId xmlns:a16="http://schemas.microsoft.com/office/drawing/2014/main" id="{A07D2DBF-C38F-481F-95D5-BE7DA2B3F0FD}"/>
              </a:ext>
            </a:extLst>
          </p:cNvPr>
          <p:cNvGrpSpPr/>
          <p:nvPr/>
        </p:nvGrpSpPr>
        <p:grpSpPr>
          <a:xfrm>
            <a:off x="251929" y="484301"/>
            <a:ext cx="2765627" cy="537104"/>
            <a:chOff x="4359636" y="1077131"/>
            <a:chExt cx="3149082" cy="523220"/>
          </a:xfrm>
        </p:grpSpPr>
        <p:sp>
          <p:nvSpPr>
            <p:cNvPr id="7" name="Hình chữ nhật 6">
              <a:extLst>
                <a:ext uri="{FF2B5EF4-FFF2-40B4-BE49-F238E27FC236}">
                  <a16:creationId xmlns:a16="http://schemas.microsoft.com/office/drawing/2014/main" id="{83EF4452-7A71-4279-992C-533A7A273CA3}"/>
                </a:ext>
              </a:extLst>
            </p:cNvPr>
            <p:cNvSpPr/>
            <p:nvPr/>
          </p:nvSpPr>
          <p:spPr>
            <a:xfrm>
              <a:off x="4436316" y="1077131"/>
              <a:ext cx="2995723" cy="523220"/>
            </a:xfrm>
            <a:prstGeom prst="rect">
              <a:avLst/>
            </a:prstGeom>
            <a:noFill/>
            <a:ln w="76200">
              <a:solidFill>
                <a:srgbClr val="F1A6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CB61E843-326D-4B49-A887-2D2B79EA11B5}"/>
                </a:ext>
              </a:extLst>
            </p:cNvPr>
            <p:cNvSpPr txBox="1"/>
            <p:nvPr/>
          </p:nvSpPr>
          <p:spPr>
            <a:xfrm>
              <a:off x="4359636" y="1138686"/>
              <a:ext cx="3149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F1A6BB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GROUP NAME</a:t>
              </a:r>
              <a:endParaRPr lang="en-GB" sz="2400" b="1">
                <a:solidFill>
                  <a:srgbClr val="F1A6BB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Hình ảnh 5" descr="Ảnh có chứa người, tạo dáng, quần áo, người phụ nữ&#10;&#10;Mô tả được tạo tự động">
            <a:extLst>
              <a:ext uri="{FF2B5EF4-FFF2-40B4-BE49-F238E27FC236}">
                <a16:creationId xmlns:a16="http://schemas.microsoft.com/office/drawing/2014/main" id="{FD93A340-9477-4148-B0AC-D48B0EBBD0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" t="8853" r="14365" b="16286"/>
          <a:stretch/>
        </p:blipFill>
        <p:spPr>
          <a:xfrm>
            <a:off x="570690" y="1660076"/>
            <a:ext cx="6176690" cy="4003941"/>
          </a:xfrm>
          <a:prstGeom prst="rect">
            <a:avLst/>
          </a:prstGeom>
          <a:ln>
            <a:solidFill>
              <a:srgbClr val="F1A6BB"/>
            </a:solidFill>
          </a:ln>
        </p:spPr>
      </p:pic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294AA481-0E9C-48E4-8A7C-F98AAC7B2F6D}"/>
              </a:ext>
            </a:extLst>
          </p:cNvPr>
          <p:cNvSpPr txBox="1"/>
          <p:nvPr/>
        </p:nvSpPr>
        <p:spPr>
          <a:xfrm>
            <a:off x="7349602" y="1867697"/>
            <a:ext cx="3332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thành viên </a:t>
            </a:r>
            <a:endParaRPr lang="en-GB" sz="2000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!! khung 1">
            <a:extLst>
              <a:ext uri="{FF2B5EF4-FFF2-40B4-BE49-F238E27FC236}">
                <a16:creationId xmlns:a16="http://schemas.microsoft.com/office/drawing/2014/main" id="{9DF7D298-32E2-4BD6-B493-5911CAB8C748}"/>
              </a:ext>
            </a:extLst>
          </p:cNvPr>
          <p:cNvSpPr/>
          <p:nvPr/>
        </p:nvSpPr>
        <p:spPr>
          <a:xfrm>
            <a:off x="251929" y="1488332"/>
            <a:ext cx="6814212" cy="4348263"/>
          </a:xfrm>
          <a:prstGeom prst="rect">
            <a:avLst/>
          </a:prstGeom>
          <a:noFill/>
          <a:ln>
            <a:solidFill>
              <a:srgbClr val="F1A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Hình ảnh 24">
            <a:extLst>
              <a:ext uri="{FF2B5EF4-FFF2-40B4-BE49-F238E27FC236}">
                <a16:creationId xmlns:a16="http://schemas.microsoft.com/office/drawing/2014/main" id="{05071140-E502-47D8-B4D8-D54CB8A8A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6052402" y="1660076"/>
            <a:ext cx="2027477" cy="1413569"/>
          </a:xfrm>
          <a:prstGeom prst="rect">
            <a:avLst/>
          </a:prstGeom>
        </p:spPr>
      </p:pic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77D92003-FAFA-4C64-8EAB-819C3193A1C3}"/>
              </a:ext>
            </a:extLst>
          </p:cNvPr>
          <p:cNvSpPr txBox="1"/>
          <p:nvPr/>
        </p:nvSpPr>
        <p:spPr>
          <a:xfrm>
            <a:off x="6439257" y="1982139"/>
            <a:ext cx="13103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latin typeface="Arial Black" panose="020B0A04020102020204" pitchFamily="34" charset="0"/>
              </a:rPr>
              <a:t>2</a:t>
            </a:r>
            <a:endParaRPr lang="en-GB" sz="4400" b="1">
              <a:latin typeface="Arial Black" panose="020B0A04020102020204" pitchFamily="34" charset="0"/>
            </a:endParaRPr>
          </a:p>
        </p:txBody>
      </p:sp>
      <p:grpSp>
        <p:nvGrpSpPr>
          <p:cNvPr id="27" name="Nhóm 26">
            <a:extLst>
              <a:ext uri="{FF2B5EF4-FFF2-40B4-BE49-F238E27FC236}">
                <a16:creationId xmlns:a16="http://schemas.microsoft.com/office/drawing/2014/main" id="{68A5F35D-A9D9-4989-BE0A-37E467DE1220}"/>
              </a:ext>
            </a:extLst>
          </p:cNvPr>
          <p:cNvGrpSpPr/>
          <p:nvPr/>
        </p:nvGrpSpPr>
        <p:grpSpPr>
          <a:xfrm>
            <a:off x="-5028956" y="2276669"/>
            <a:ext cx="3702243" cy="3453767"/>
            <a:chOff x="269876" y="2276669"/>
            <a:chExt cx="3702243" cy="3453767"/>
          </a:xfrm>
        </p:grpSpPr>
        <p:pic>
          <p:nvPicPr>
            <p:cNvPr id="28" name="Hình ảnh 27" descr="Ảnh có chứa người, trong nhà, tạo dáng, con người&#10;&#10;Mô tả được tạo tự động">
              <a:extLst>
                <a:ext uri="{FF2B5EF4-FFF2-40B4-BE49-F238E27FC236}">
                  <a16:creationId xmlns:a16="http://schemas.microsoft.com/office/drawing/2014/main" id="{04D31055-9241-497B-8760-C17940B32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4" b="13826"/>
            <a:stretch/>
          </p:blipFill>
          <p:spPr>
            <a:xfrm>
              <a:off x="269876" y="2276669"/>
              <a:ext cx="3702243" cy="2252450"/>
            </a:xfrm>
            <a:prstGeom prst="rect">
              <a:avLst/>
            </a:prstGeom>
            <a:ln>
              <a:solidFill>
                <a:srgbClr val="F1A6BB"/>
              </a:solidFill>
            </a:ln>
          </p:spPr>
        </p:pic>
        <p:sp>
          <p:nvSpPr>
            <p:cNvPr id="29" name="Hộp Văn bản 28">
              <a:extLst>
                <a:ext uri="{FF2B5EF4-FFF2-40B4-BE49-F238E27FC236}">
                  <a16:creationId xmlns:a16="http://schemas.microsoft.com/office/drawing/2014/main" id="{563F5447-0EDB-4C6C-9C16-EDDEDDFBBB82}"/>
                </a:ext>
              </a:extLst>
            </p:cNvPr>
            <p:cNvSpPr txBox="1"/>
            <p:nvPr/>
          </p:nvSpPr>
          <p:spPr>
            <a:xfrm>
              <a:off x="1465830" y="4546980"/>
              <a:ext cx="131033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>
                  <a:solidFill>
                    <a:srgbClr val="F1A6BB"/>
                  </a:solidFill>
                  <a:latin typeface="Arial Black" panose="020B0A04020102020204" pitchFamily="34" charset="0"/>
                </a:rPr>
                <a:t>1</a:t>
              </a:r>
              <a:endParaRPr lang="en-GB" sz="4400" b="1">
                <a:solidFill>
                  <a:srgbClr val="F1A6BB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0" name="Hộp Văn bản 29">
              <a:extLst>
                <a:ext uri="{FF2B5EF4-FFF2-40B4-BE49-F238E27FC236}">
                  <a16:creationId xmlns:a16="http://schemas.microsoft.com/office/drawing/2014/main" id="{4452B244-71FF-4FD0-B4AC-4CFD17617EBA}"/>
                </a:ext>
              </a:extLst>
            </p:cNvPr>
            <p:cNvSpPr txBox="1"/>
            <p:nvPr/>
          </p:nvSpPr>
          <p:spPr>
            <a:xfrm>
              <a:off x="454977" y="5268771"/>
              <a:ext cx="3332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F1A6B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Giới thiệu thành viên </a:t>
              </a:r>
              <a:endParaRPr lang="en-GB" sz="2400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Nhóm 30">
            <a:extLst>
              <a:ext uri="{FF2B5EF4-FFF2-40B4-BE49-F238E27FC236}">
                <a16:creationId xmlns:a16="http://schemas.microsoft.com/office/drawing/2014/main" id="{A840B0DE-5B58-40CB-AD7E-C91FB204CADF}"/>
              </a:ext>
            </a:extLst>
          </p:cNvPr>
          <p:cNvGrpSpPr/>
          <p:nvPr/>
        </p:nvGrpSpPr>
        <p:grpSpPr>
          <a:xfrm>
            <a:off x="13619407" y="2386391"/>
            <a:ext cx="3559625" cy="3344045"/>
            <a:chOff x="8320575" y="2386391"/>
            <a:chExt cx="3559625" cy="3344045"/>
          </a:xfrm>
        </p:grpSpPr>
        <p:pic>
          <p:nvPicPr>
            <p:cNvPr id="32" name="Hình ảnh 31" descr="Ảnh có chứa người, tạo dáng, nhóm, gia đình&#10;&#10;Mô tả được tạo tự động">
              <a:extLst>
                <a:ext uri="{FF2B5EF4-FFF2-40B4-BE49-F238E27FC236}">
                  <a16:creationId xmlns:a16="http://schemas.microsoft.com/office/drawing/2014/main" id="{14C923F4-3CC1-47B5-886D-308C6C5CA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0575" y="2386391"/>
              <a:ext cx="3559625" cy="2116203"/>
            </a:xfrm>
            <a:prstGeom prst="rect">
              <a:avLst/>
            </a:prstGeom>
            <a:ln>
              <a:solidFill>
                <a:srgbClr val="F1A6BB"/>
              </a:solidFill>
            </a:ln>
          </p:spPr>
        </p:pic>
        <p:sp>
          <p:nvSpPr>
            <p:cNvPr id="33" name="Hộp Văn bản 32">
              <a:extLst>
                <a:ext uri="{FF2B5EF4-FFF2-40B4-BE49-F238E27FC236}">
                  <a16:creationId xmlns:a16="http://schemas.microsoft.com/office/drawing/2014/main" id="{DABBF057-CF69-4F84-9BCF-A4823735B4A5}"/>
                </a:ext>
              </a:extLst>
            </p:cNvPr>
            <p:cNvSpPr txBox="1"/>
            <p:nvPr/>
          </p:nvSpPr>
          <p:spPr>
            <a:xfrm>
              <a:off x="9445220" y="4605890"/>
              <a:ext cx="131033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>
                  <a:solidFill>
                    <a:srgbClr val="F1A6BB"/>
                  </a:solidFill>
                  <a:latin typeface="Arial Black" panose="020B0A04020102020204" pitchFamily="34" charset="0"/>
                </a:rPr>
                <a:t>3</a:t>
              </a:r>
              <a:endParaRPr lang="en-GB" sz="4400" b="1">
                <a:solidFill>
                  <a:srgbClr val="F1A6BB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4" name="Hộp Văn bản 33">
              <a:extLst>
                <a:ext uri="{FF2B5EF4-FFF2-40B4-BE49-F238E27FC236}">
                  <a16:creationId xmlns:a16="http://schemas.microsoft.com/office/drawing/2014/main" id="{601DB000-F74A-401B-89BC-5CDCF2A6B52B}"/>
                </a:ext>
              </a:extLst>
            </p:cNvPr>
            <p:cNvSpPr txBox="1"/>
            <p:nvPr/>
          </p:nvSpPr>
          <p:spPr>
            <a:xfrm>
              <a:off x="8434368" y="5268771"/>
              <a:ext cx="3332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F1A6B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Giới thiệu thành viên </a:t>
              </a:r>
              <a:endParaRPr lang="en-GB" sz="2400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5" name="Hình ảnh 34" descr="Ảnh có chứa sân khấu, cảnh&#10;&#10;Mô tả được tạo tự động">
            <a:extLst>
              <a:ext uri="{FF2B5EF4-FFF2-40B4-BE49-F238E27FC236}">
                <a16:creationId xmlns:a16="http://schemas.microsoft.com/office/drawing/2014/main" id="{DB0A30DA-22A9-4A39-9179-00D1227C2E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38" t="1478" r="18017" b="-1478"/>
          <a:stretch/>
        </p:blipFill>
        <p:spPr>
          <a:xfrm>
            <a:off x="21091192" y="1660076"/>
            <a:ext cx="1374244" cy="4124325"/>
          </a:xfrm>
          <a:prstGeom prst="rect">
            <a:avLst/>
          </a:prstGeom>
          <a:ln>
            <a:solidFill>
              <a:srgbClr val="F1A6BB"/>
            </a:solidFill>
          </a:ln>
        </p:spPr>
      </p:pic>
      <p:pic>
        <p:nvPicPr>
          <p:cNvPr id="36" name="Hình ảnh 35" descr="Ảnh có chứa quần áo, tóc giả&#10;&#10;Mô tả được tạo tự động">
            <a:extLst>
              <a:ext uri="{FF2B5EF4-FFF2-40B4-BE49-F238E27FC236}">
                <a16:creationId xmlns:a16="http://schemas.microsoft.com/office/drawing/2014/main" id="{F27B76CB-324C-4643-B98D-CADFDC2892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39" t="346" r="15347" b="-346"/>
          <a:stretch/>
        </p:blipFill>
        <p:spPr>
          <a:xfrm>
            <a:off x="12795903" y="1660076"/>
            <a:ext cx="1356723" cy="4124325"/>
          </a:xfrm>
          <a:prstGeom prst="rect">
            <a:avLst/>
          </a:prstGeom>
          <a:ln>
            <a:solidFill>
              <a:srgbClr val="F1A6BB"/>
            </a:solidFill>
          </a:ln>
        </p:spPr>
      </p:pic>
      <p:pic>
        <p:nvPicPr>
          <p:cNvPr id="38" name="Hình ảnh 37" descr="Ảnh có chứa người, trong nhà, búp bê&#10;&#10;Mô tả được tạo tự động">
            <a:extLst>
              <a:ext uri="{FF2B5EF4-FFF2-40B4-BE49-F238E27FC236}">
                <a16:creationId xmlns:a16="http://schemas.microsoft.com/office/drawing/2014/main" id="{20290117-91B1-43D3-B4AF-2BB4865CD88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14" r="15884"/>
          <a:stretch/>
        </p:blipFill>
        <p:spPr>
          <a:xfrm>
            <a:off x="17061684" y="1660076"/>
            <a:ext cx="1386103" cy="4124325"/>
          </a:xfrm>
          <a:prstGeom prst="rect">
            <a:avLst/>
          </a:prstGeom>
          <a:ln>
            <a:solidFill>
              <a:srgbClr val="F1A6BB"/>
            </a:solidFill>
          </a:ln>
        </p:spPr>
      </p:pic>
      <p:pic>
        <p:nvPicPr>
          <p:cNvPr id="39" name="!!Hình ảnh 21">
            <a:extLst>
              <a:ext uri="{FF2B5EF4-FFF2-40B4-BE49-F238E27FC236}">
                <a16:creationId xmlns:a16="http://schemas.microsoft.com/office/drawing/2014/main" id="{D58DFBA8-F374-46BA-A7D8-00E9174870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18552848" y="1073599"/>
            <a:ext cx="2027477" cy="1413569"/>
          </a:xfrm>
          <a:prstGeom prst="rect">
            <a:avLst/>
          </a:prstGeom>
        </p:spPr>
      </p:pic>
      <p:sp>
        <p:nvSpPr>
          <p:cNvPr id="40" name="Hộp Văn bản 39">
            <a:extLst>
              <a:ext uri="{FF2B5EF4-FFF2-40B4-BE49-F238E27FC236}">
                <a16:creationId xmlns:a16="http://schemas.microsoft.com/office/drawing/2014/main" id="{C925FD0F-3798-48DB-BC60-DD01895C5642}"/>
              </a:ext>
            </a:extLst>
          </p:cNvPr>
          <p:cNvSpPr txBox="1"/>
          <p:nvPr/>
        </p:nvSpPr>
        <p:spPr>
          <a:xfrm>
            <a:off x="19046539" y="1595717"/>
            <a:ext cx="104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JISOO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!!Hình ảnh 22">
            <a:extLst>
              <a:ext uri="{FF2B5EF4-FFF2-40B4-BE49-F238E27FC236}">
                <a16:creationId xmlns:a16="http://schemas.microsoft.com/office/drawing/2014/main" id="{1DB1239C-6B40-4420-AE47-9DC4A0A356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22414101" y="4941261"/>
            <a:ext cx="2027477" cy="1413569"/>
          </a:xfrm>
          <a:prstGeom prst="rect">
            <a:avLst/>
          </a:prstGeom>
        </p:spPr>
      </p:pic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27A8052A-3A09-4E3C-906C-56D698F213F0}"/>
              </a:ext>
            </a:extLst>
          </p:cNvPr>
          <p:cNvSpPr txBox="1"/>
          <p:nvPr/>
        </p:nvSpPr>
        <p:spPr>
          <a:xfrm>
            <a:off x="22979709" y="5463379"/>
            <a:ext cx="104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ROSÉ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Hình ảnh 42" descr="Ảnh có chứa người, đeo, mũ, trắng&#10;&#10;Mô tả được tạo tự động">
            <a:extLst>
              <a:ext uri="{FF2B5EF4-FFF2-40B4-BE49-F238E27FC236}">
                <a16:creationId xmlns:a16="http://schemas.microsoft.com/office/drawing/2014/main" id="{4F616458-DCD8-4EBF-AE47-CFCFED2169B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5" t="4101" r="20364" b="-4101"/>
          <a:stretch/>
        </p:blipFill>
        <p:spPr>
          <a:xfrm>
            <a:off x="26748655" y="1654856"/>
            <a:ext cx="1395589" cy="4009161"/>
          </a:xfrm>
          <a:prstGeom prst="rect">
            <a:avLst/>
          </a:prstGeom>
          <a:ln>
            <a:solidFill>
              <a:srgbClr val="F1A6BB"/>
            </a:solidFill>
          </a:ln>
        </p:spPr>
      </p:pic>
      <p:pic>
        <p:nvPicPr>
          <p:cNvPr id="44" name="!!Hình ảnh 24">
            <a:extLst>
              <a:ext uri="{FF2B5EF4-FFF2-40B4-BE49-F238E27FC236}">
                <a16:creationId xmlns:a16="http://schemas.microsoft.com/office/drawing/2014/main" id="{03379EAF-2215-4154-8ADB-6BEDA6B8B0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24913176" y="964043"/>
            <a:ext cx="2027477" cy="1413569"/>
          </a:xfrm>
          <a:prstGeom prst="rect">
            <a:avLst/>
          </a:prstGeom>
        </p:spPr>
      </p:pic>
      <p:sp>
        <p:nvSpPr>
          <p:cNvPr id="45" name="Hộp Văn bản 44">
            <a:extLst>
              <a:ext uri="{FF2B5EF4-FFF2-40B4-BE49-F238E27FC236}">
                <a16:creationId xmlns:a16="http://schemas.microsoft.com/office/drawing/2014/main" id="{88D3F335-119D-42C3-983D-A4D00974DD55}"/>
              </a:ext>
            </a:extLst>
          </p:cNvPr>
          <p:cNvSpPr txBox="1"/>
          <p:nvPr/>
        </p:nvSpPr>
        <p:spPr>
          <a:xfrm>
            <a:off x="25406867" y="1421880"/>
            <a:ext cx="104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JENNIE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" name="!!Hình ảnh 20">
            <a:extLst>
              <a:ext uri="{FF2B5EF4-FFF2-40B4-BE49-F238E27FC236}">
                <a16:creationId xmlns:a16="http://schemas.microsoft.com/office/drawing/2014/main" id="{D6732707-6404-4876-9F64-7FC1DED344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13915608" y="4957232"/>
            <a:ext cx="2027477" cy="1413569"/>
          </a:xfrm>
          <a:prstGeom prst="rect">
            <a:avLst/>
          </a:prstGeom>
        </p:spPr>
      </p:pic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DA9CEFEC-4F4C-4620-B688-C47FCBBBBF32}"/>
              </a:ext>
            </a:extLst>
          </p:cNvPr>
          <p:cNvSpPr txBox="1"/>
          <p:nvPr/>
        </p:nvSpPr>
        <p:spPr>
          <a:xfrm>
            <a:off x="14485512" y="5459917"/>
            <a:ext cx="104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LISA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116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Hình ảnh 15" descr="Ảnh có chứa sân khấu, cảnh&#10;&#10;Mô tả được tạo tự động">
            <a:extLst>
              <a:ext uri="{FF2B5EF4-FFF2-40B4-BE49-F238E27FC236}">
                <a16:creationId xmlns:a16="http://schemas.microsoft.com/office/drawing/2014/main" id="{E4F44336-54B0-4C61-BB3B-2E3A5B0B6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6" r="40059"/>
          <a:stretch/>
        </p:blipFill>
        <p:spPr>
          <a:xfrm>
            <a:off x="4361249" y="1660076"/>
            <a:ext cx="1374244" cy="4124325"/>
          </a:xfrm>
          <a:prstGeom prst="rect">
            <a:avLst/>
          </a:prstGeom>
          <a:ln>
            <a:solidFill>
              <a:srgbClr val="F1A6BB"/>
            </a:solidFill>
          </a:ln>
        </p:spPr>
      </p:pic>
      <p:sp>
        <p:nvSpPr>
          <p:cNvPr id="4" name="!! nhóm">
            <a:extLst>
              <a:ext uri="{FF2B5EF4-FFF2-40B4-BE49-F238E27FC236}">
                <a16:creationId xmlns:a16="http://schemas.microsoft.com/office/drawing/2014/main" id="{49F4827B-A31D-47C5-8AB5-2D6D910D70DF}"/>
              </a:ext>
            </a:extLst>
          </p:cNvPr>
          <p:cNvSpPr txBox="1"/>
          <p:nvPr/>
        </p:nvSpPr>
        <p:spPr>
          <a:xfrm>
            <a:off x="7169218" y="323979"/>
            <a:ext cx="665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VIÊN TRONG NHÓM</a:t>
            </a:r>
            <a:endParaRPr lang="en-GB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!!Nhóm 8">
            <a:extLst>
              <a:ext uri="{FF2B5EF4-FFF2-40B4-BE49-F238E27FC236}">
                <a16:creationId xmlns:a16="http://schemas.microsoft.com/office/drawing/2014/main" id="{A07D2DBF-C38F-481F-95D5-BE7DA2B3F0FD}"/>
              </a:ext>
            </a:extLst>
          </p:cNvPr>
          <p:cNvGrpSpPr/>
          <p:nvPr/>
        </p:nvGrpSpPr>
        <p:grpSpPr>
          <a:xfrm>
            <a:off x="0" y="271687"/>
            <a:ext cx="2765627" cy="473916"/>
            <a:chOff x="4064614" y="1139601"/>
            <a:chExt cx="3149082" cy="461665"/>
          </a:xfrm>
        </p:grpSpPr>
        <p:sp>
          <p:nvSpPr>
            <p:cNvPr id="7" name="Hình chữ nhật 6">
              <a:extLst>
                <a:ext uri="{FF2B5EF4-FFF2-40B4-BE49-F238E27FC236}">
                  <a16:creationId xmlns:a16="http://schemas.microsoft.com/office/drawing/2014/main" id="{83EF4452-7A71-4279-992C-533A7A273CA3}"/>
                </a:ext>
              </a:extLst>
            </p:cNvPr>
            <p:cNvSpPr/>
            <p:nvPr/>
          </p:nvSpPr>
          <p:spPr>
            <a:xfrm>
              <a:off x="4436315" y="1139601"/>
              <a:ext cx="2405679" cy="461665"/>
            </a:xfrm>
            <a:prstGeom prst="rect">
              <a:avLst/>
            </a:prstGeom>
            <a:noFill/>
            <a:ln w="76200">
              <a:solidFill>
                <a:srgbClr val="F1A6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CB61E843-326D-4B49-A887-2D2B79EA11B5}"/>
                </a:ext>
              </a:extLst>
            </p:cNvPr>
            <p:cNvSpPr txBox="1"/>
            <p:nvPr/>
          </p:nvSpPr>
          <p:spPr>
            <a:xfrm>
              <a:off x="4064614" y="1190541"/>
              <a:ext cx="3149082" cy="359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F1A6BB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GROUP NAME</a:t>
              </a:r>
              <a:endParaRPr lang="en-GB" b="1">
                <a:solidFill>
                  <a:srgbClr val="F1A6BB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Hình ảnh 5" descr="Ảnh có chứa người, tạo dáng, quần áo, người phụ nữ&#10;&#10;Mô tả được tạo tự động">
            <a:extLst>
              <a:ext uri="{FF2B5EF4-FFF2-40B4-BE49-F238E27FC236}">
                <a16:creationId xmlns:a16="http://schemas.microsoft.com/office/drawing/2014/main" id="{FD93A340-9477-4148-B0AC-D48B0EBBD0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" t="8853" r="73887" b="16286"/>
          <a:stretch/>
        </p:blipFill>
        <p:spPr>
          <a:xfrm>
            <a:off x="-2443216" y="1660076"/>
            <a:ext cx="1606453" cy="4003941"/>
          </a:xfrm>
          <a:prstGeom prst="rect">
            <a:avLst/>
          </a:prstGeom>
          <a:ln>
            <a:solidFill>
              <a:srgbClr val="F1A6BB"/>
            </a:solidFill>
          </a:ln>
        </p:spPr>
      </p:pic>
      <p:sp>
        <p:nvSpPr>
          <p:cNvPr id="10" name="!! khung 1">
            <a:extLst>
              <a:ext uri="{FF2B5EF4-FFF2-40B4-BE49-F238E27FC236}">
                <a16:creationId xmlns:a16="http://schemas.microsoft.com/office/drawing/2014/main" id="{9DF7D298-32E2-4BD6-B493-5911CAB8C748}"/>
              </a:ext>
            </a:extLst>
          </p:cNvPr>
          <p:cNvSpPr/>
          <p:nvPr/>
        </p:nvSpPr>
        <p:spPr>
          <a:xfrm>
            <a:off x="159891" y="1487914"/>
            <a:ext cx="226723" cy="4348263"/>
          </a:xfrm>
          <a:prstGeom prst="rect">
            <a:avLst/>
          </a:prstGeom>
          <a:noFill/>
          <a:ln>
            <a:solidFill>
              <a:srgbClr val="F1A6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Hình ảnh 24">
            <a:extLst>
              <a:ext uri="{FF2B5EF4-FFF2-40B4-BE49-F238E27FC236}">
                <a16:creationId xmlns:a16="http://schemas.microsoft.com/office/drawing/2014/main" id="{05071140-E502-47D8-B4D8-D54CB8A8A0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5322125" y="-2058484"/>
            <a:ext cx="2027477" cy="1413569"/>
          </a:xfrm>
          <a:prstGeom prst="rect">
            <a:avLst/>
          </a:prstGeom>
        </p:spPr>
      </p:pic>
      <p:pic>
        <p:nvPicPr>
          <p:cNvPr id="3" name="Hình ảnh 2" descr="Ảnh có chứa quần áo, tóc giả&#10;&#10;Mô tả được tạo tự động">
            <a:extLst>
              <a:ext uri="{FF2B5EF4-FFF2-40B4-BE49-F238E27FC236}">
                <a16:creationId xmlns:a16="http://schemas.microsoft.com/office/drawing/2014/main" id="{D81B41D2-B749-40B7-B362-DA291004BA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30" t="458" r="39456" b="-458"/>
          <a:stretch/>
        </p:blipFill>
        <p:spPr>
          <a:xfrm>
            <a:off x="704451" y="1660076"/>
            <a:ext cx="1356723" cy="4124325"/>
          </a:xfrm>
          <a:prstGeom prst="rect">
            <a:avLst/>
          </a:prstGeom>
          <a:ln>
            <a:solidFill>
              <a:srgbClr val="F1A6BB"/>
            </a:solidFill>
          </a:ln>
        </p:spPr>
      </p:pic>
      <p:pic>
        <p:nvPicPr>
          <p:cNvPr id="21" name="!!Hình ảnh 20">
            <a:extLst>
              <a:ext uri="{FF2B5EF4-FFF2-40B4-BE49-F238E27FC236}">
                <a16:creationId xmlns:a16="http://schemas.microsoft.com/office/drawing/2014/main" id="{315F2218-DF75-47C2-B49C-9115CD411D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326440" y="4957232"/>
            <a:ext cx="2027477" cy="1413569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2CDC3A1-1B6A-400A-8664-4C5AE990B654}"/>
              </a:ext>
            </a:extLst>
          </p:cNvPr>
          <p:cNvSpPr txBox="1"/>
          <p:nvPr/>
        </p:nvSpPr>
        <p:spPr>
          <a:xfrm>
            <a:off x="862765" y="5523603"/>
            <a:ext cx="104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LISA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Hình ảnh 13" descr="Ảnh có chứa người, trong nhà, búp bê&#10;&#10;Mô tả được tạo tự động">
            <a:extLst>
              <a:ext uri="{FF2B5EF4-FFF2-40B4-BE49-F238E27FC236}">
                <a16:creationId xmlns:a16="http://schemas.microsoft.com/office/drawing/2014/main" id="{B7FFC199-78EF-4243-8112-6780C1962D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7" r="36281"/>
          <a:stretch/>
        </p:blipFill>
        <p:spPr>
          <a:xfrm>
            <a:off x="2512231" y="1660076"/>
            <a:ext cx="1386103" cy="4124325"/>
          </a:xfrm>
          <a:prstGeom prst="rect">
            <a:avLst/>
          </a:prstGeom>
          <a:ln>
            <a:solidFill>
              <a:srgbClr val="F1A6BB"/>
            </a:solidFill>
          </a:ln>
        </p:spPr>
      </p:pic>
      <p:pic>
        <p:nvPicPr>
          <p:cNvPr id="35" name="!!Hình ảnh 21">
            <a:extLst>
              <a:ext uri="{FF2B5EF4-FFF2-40B4-BE49-F238E27FC236}">
                <a16:creationId xmlns:a16="http://schemas.microsoft.com/office/drawing/2014/main" id="{88B40394-47D2-407B-A54C-9688A40E92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2884595" y="1073599"/>
            <a:ext cx="2027477" cy="1413569"/>
          </a:xfrm>
          <a:prstGeom prst="rect">
            <a:avLst/>
          </a:prstGeom>
        </p:spPr>
      </p:pic>
      <p:sp>
        <p:nvSpPr>
          <p:cNvPr id="36" name="Hộp Văn bản 35">
            <a:extLst>
              <a:ext uri="{FF2B5EF4-FFF2-40B4-BE49-F238E27FC236}">
                <a16:creationId xmlns:a16="http://schemas.microsoft.com/office/drawing/2014/main" id="{344C8E23-0901-413B-AF05-A9C5089FD385}"/>
              </a:ext>
            </a:extLst>
          </p:cNvPr>
          <p:cNvSpPr txBox="1"/>
          <p:nvPr/>
        </p:nvSpPr>
        <p:spPr>
          <a:xfrm>
            <a:off x="3378286" y="1595717"/>
            <a:ext cx="104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JISOO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!!Hình ảnh 22">
            <a:extLst>
              <a:ext uri="{FF2B5EF4-FFF2-40B4-BE49-F238E27FC236}">
                <a16:creationId xmlns:a16="http://schemas.microsoft.com/office/drawing/2014/main" id="{3ED08344-525C-4918-9D0C-C353B86DAF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4551566" y="4941261"/>
            <a:ext cx="2027477" cy="1413569"/>
          </a:xfrm>
          <a:prstGeom prst="rect">
            <a:avLst/>
          </a:prstGeom>
        </p:spPr>
      </p:pic>
      <p:sp>
        <p:nvSpPr>
          <p:cNvPr id="38" name="Hộp Văn bản 37">
            <a:extLst>
              <a:ext uri="{FF2B5EF4-FFF2-40B4-BE49-F238E27FC236}">
                <a16:creationId xmlns:a16="http://schemas.microsoft.com/office/drawing/2014/main" id="{2CAFDE0C-A484-4DB6-8751-88567AB4AD21}"/>
              </a:ext>
            </a:extLst>
          </p:cNvPr>
          <p:cNvSpPr txBox="1"/>
          <p:nvPr/>
        </p:nvSpPr>
        <p:spPr>
          <a:xfrm>
            <a:off x="5117174" y="5463379"/>
            <a:ext cx="104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ROSÉ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Hình ảnh 18" descr="Ảnh có chứa người, đeo, mũ, trắng&#10;&#10;Mô tả được tạo tự động">
            <a:extLst>
              <a:ext uri="{FF2B5EF4-FFF2-40B4-BE49-F238E27FC236}">
                <a16:creationId xmlns:a16="http://schemas.microsoft.com/office/drawing/2014/main" id="{2F0FD82C-5C29-494C-AFBA-1B0A0CBC219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7" r="39222"/>
          <a:stretch/>
        </p:blipFill>
        <p:spPr>
          <a:xfrm>
            <a:off x="6273881" y="1654856"/>
            <a:ext cx="1395589" cy="4009161"/>
          </a:xfrm>
          <a:prstGeom prst="rect">
            <a:avLst/>
          </a:prstGeom>
          <a:ln>
            <a:solidFill>
              <a:srgbClr val="F1A6BB"/>
            </a:solidFill>
          </a:ln>
        </p:spPr>
      </p:pic>
      <p:pic>
        <p:nvPicPr>
          <p:cNvPr id="39" name="!!Hình ảnh 24">
            <a:extLst>
              <a:ext uri="{FF2B5EF4-FFF2-40B4-BE49-F238E27FC236}">
                <a16:creationId xmlns:a16="http://schemas.microsoft.com/office/drawing/2014/main" id="{E03505B2-7E10-47F4-9403-B89309FF09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5201836" y="964043"/>
            <a:ext cx="2027477" cy="1413569"/>
          </a:xfrm>
          <a:prstGeom prst="rect">
            <a:avLst/>
          </a:prstGeom>
        </p:spPr>
      </p:pic>
      <p:sp>
        <p:nvSpPr>
          <p:cNvPr id="40" name="Hộp Văn bản 39">
            <a:extLst>
              <a:ext uri="{FF2B5EF4-FFF2-40B4-BE49-F238E27FC236}">
                <a16:creationId xmlns:a16="http://schemas.microsoft.com/office/drawing/2014/main" id="{A1904BA7-E181-4B31-8E9C-8A24400D024F}"/>
              </a:ext>
            </a:extLst>
          </p:cNvPr>
          <p:cNvSpPr txBox="1"/>
          <p:nvPr/>
        </p:nvSpPr>
        <p:spPr>
          <a:xfrm>
            <a:off x="5735065" y="1421880"/>
            <a:ext cx="104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JENNIE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Hình ảnh 40" descr="Ảnh có chứa người&#10;&#10;Mô tả được tạo tự động">
            <a:extLst>
              <a:ext uri="{FF2B5EF4-FFF2-40B4-BE49-F238E27FC236}">
                <a16:creationId xmlns:a16="http://schemas.microsoft.com/office/drawing/2014/main" id="{36004BBD-CA95-487F-BE0C-FD6F99A245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63" y="7246621"/>
            <a:ext cx="2064226" cy="1382064"/>
          </a:xfrm>
          <a:prstGeom prst="rect">
            <a:avLst/>
          </a:prstGeom>
        </p:spPr>
      </p:pic>
      <p:pic>
        <p:nvPicPr>
          <p:cNvPr id="42" name="Hình ảnh 41" descr="Ảnh có chứa người, ngoài trời, cô bé, đóng&#10;&#10;Mô tả được tạo tự động">
            <a:extLst>
              <a:ext uri="{FF2B5EF4-FFF2-40B4-BE49-F238E27FC236}">
                <a16:creationId xmlns:a16="http://schemas.microsoft.com/office/drawing/2014/main" id="{983F1B8E-C0F6-45EA-83F5-4C041D35BD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50" y="8628685"/>
            <a:ext cx="2169707" cy="1357617"/>
          </a:xfrm>
          <a:prstGeom prst="rect">
            <a:avLst/>
          </a:prstGeom>
        </p:spPr>
      </p:pic>
      <p:sp>
        <p:nvSpPr>
          <p:cNvPr id="43" name="Hộp Văn bản 42">
            <a:extLst>
              <a:ext uri="{FF2B5EF4-FFF2-40B4-BE49-F238E27FC236}">
                <a16:creationId xmlns:a16="http://schemas.microsoft.com/office/drawing/2014/main" id="{5134ED5A-0BED-482F-A7C7-300169C096EF}"/>
              </a:ext>
            </a:extLst>
          </p:cNvPr>
          <p:cNvSpPr txBox="1"/>
          <p:nvPr/>
        </p:nvSpPr>
        <p:spPr>
          <a:xfrm>
            <a:off x="16556810" y="1924410"/>
            <a:ext cx="3332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LALISA</a:t>
            </a:r>
            <a:endParaRPr lang="en-GB" sz="6000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Hộp Văn bản 43">
            <a:extLst>
              <a:ext uri="{FF2B5EF4-FFF2-40B4-BE49-F238E27FC236}">
                <a16:creationId xmlns:a16="http://schemas.microsoft.com/office/drawing/2014/main" id="{7CEA320D-5513-49EC-B1AA-40811D1C3EBC}"/>
              </a:ext>
            </a:extLst>
          </p:cNvPr>
          <p:cNvSpPr txBox="1"/>
          <p:nvPr/>
        </p:nvSpPr>
        <p:spPr>
          <a:xfrm>
            <a:off x="19391450" y="2872448"/>
            <a:ext cx="344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 mã sinh viên, thông tin các thứ các thứ không hề kể hết thành tự </a:t>
            </a:r>
            <a:endParaRPr lang="en-GB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666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 nhóm">
            <a:extLst>
              <a:ext uri="{FF2B5EF4-FFF2-40B4-BE49-F238E27FC236}">
                <a16:creationId xmlns:a16="http://schemas.microsoft.com/office/drawing/2014/main" id="{49F4827B-A31D-47C5-8AB5-2D6D910D70DF}"/>
              </a:ext>
            </a:extLst>
          </p:cNvPr>
          <p:cNvSpPr txBox="1"/>
          <p:nvPr/>
        </p:nvSpPr>
        <p:spPr>
          <a:xfrm>
            <a:off x="7169218" y="323979"/>
            <a:ext cx="665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VIÊN TRONG NHÓM</a:t>
            </a:r>
            <a:endParaRPr lang="en-GB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!!Nhóm 8">
            <a:extLst>
              <a:ext uri="{FF2B5EF4-FFF2-40B4-BE49-F238E27FC236}">
                <a16:creationId xmlns:a16="http://schemas.microsoft.com/office/drawing/2014/main" id="{A07D2DBF-C38F-481F-95D5-BE7DA2B3F0FD}"/>
              </a:ext>
            </a:extLst>
          </p:cNvPr>
          <p:cNvGrpSpPr/>
          <p:nvPr/>
        </p:nvGrpSpPr>
        <p:grpSpPr>
          <a:xfrm>
            <a:off x="0" y="271687"/>
            <a:ext cx="2765627" cy="473916"/>
            <a:chOff x="4064614" y="1139601"/>
            <a:chExt cx="3149082" cy="461665"/>
          </a:xfrm>
        </p:grpSpPr>
        <p:sp>
          <p:nvSpPr>
            <p:cNvPr id="7" name="Hình chữ nhật 6">
              <a:extLst>
                <a:ext uri="{FF2B5EF4-FFF2-40B4-BE49-F238E27FC236}">
                  <a16:creationId xmlns:a16="http://schemas.microsoft.com/office/drawing/2014/main" id="{83EF4452-7A71-4279-992C-533A7A273CA3}"/>
                </a:ext>
              </a:extLst>
            </p:cNvPr>
            <p:cNvSpPr/>
            <p:nvPr/>
          </p:nvSpPr>
          <p:spPr>
            <a:xfrm>
              <a:off x="4436315" y="1139601"/>
              <a:ext cx="2405679" cy="461665"/>
            </a:xfrm>
            <a:prstGeom prst="rect">
              <a:avLst/>
            </a:prstGeom>
            <a:noFill/>
            <a:ln w="76200">
              <a:solidFill>
                <a:srgbClr val="F1A6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CB61E843-326D-4B49-A887-2D2B79EA11B5}"/>
                </a:ext>
              </a:extLst>
            </p:cNvPr>
            <p:cNvSpPr txBox="1"/>
            <p:nvPr/>
          </p:nvSpPr>
          <p:spPr>
            <a:xfrm>
              <a:off x="4064614" y="1190541"/>
              <a:ext cx="3149082" cy="359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F1A6BB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GROUP NAME</a:t>
              </a:r>
              <a:endParaRPr lang="en-GB" b="1">
                <a:solidFill>
                  <a:srgbClr val="F1A6BB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Hình ảnh 2" descr="Ảnh có chứa quần áo, tóc giả&#10;&#10;Mô tả được tạo tự động">
            <a:extLst>
              <a:ext uri="{FF2B5EF4-FFF2-40B4-BE49-F238E27FC236}">
                <a16:creationId xmlns:a16="http://schemas.microsoft.com/office/drawing/2014/main" id="{D81B41D2-B749-40B7-B362-DA291004BA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2" b="3512"/>
          <a:stretch/>
        </p:blipFill>
        <p:spPr>
          <a:xfrm>
            <a:off x="413828" y="1592708"/>
            <a:ext cx="6658948" cy="4124325"/>
          </a:xfrm>
          <a:prstGeom prst="rect">
            <a:avLst/>
          </a:prstGeom>
          <a:ln>
            <a:solidFill>
              <a:srgbClr val="F1A6BB"/>
            </a:solidFill>
          </a:ln>
        </p:spPr>
      </p:pic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F394B070-D8E8-4678-ACEF-832CA5EAF433}"/>
              </a:ext>
            </a:extLst>
          </p:cNvPr>
          <p:cNvSpPr txBox="1"/>
          <p:nvPr/>
        </p:nvSpPr>
        <p:spPr>
          <a:xfrm>
            <a:off x="7517365" y="1924410"/>
            <a:ext cx="3332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LALISA</a:t>
            </a:r>
            <a:endParaRPr lang="en-GB" sz="6000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9F92D00A-0C6E-4A69-B828-43639529D1AA}"/>
              </a:ext>
            </a:extLst>
          </p:cNvPr>
          <p:cNvSpPr txBox="1"/>
          <p:nvPr/>
        </p:nvSpPr>
        <p:spPr>
          <a:xfrm>
            <a:off x="7517365" y="2872448"/>
            <a:ext cx="344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 mã sinh viên, thông tin các thứ các thứ không hề kể hết thành tự </a:t>
            </a:r>
            <a:endParaRPr lang="en-GB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Hình ảnh 10" descr="Ảnh có chứa người&#10;&#10;Mô tả được tạo tự động">
            <a:extLst>
              <a:ext uri="{FF2B5EF4-FFF2-40B4-BE49-F238E27FC236}">
                <a16:creationId xmlns:a16="http://schemas.microsoft.com/office/drawing/2014/main" id="{655DE2E5-40E9-4C00-8606-384CCC508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63" y="4315852"/>
            <a:ext cx="2064226" cy="1382064"/>
          </a:xfrm>
          <a:prstGeom prst="rect">
            <a:avLst/>
          </a:prstGeom>
        </p:spPr>
      </p:pic>
      <p:pic>
        <p:nvPicPr>
          <p:cNvPr id="13" name="Hình ảnh 12" descr="Ảnh có chứa người, ngoài trời, cô bé, đóng&#10;&#10;Mô tả được tạo tự động">
            <a:extLst>
              <a:ext uri="{FF2B5EF4-FFF2-40B4-BE49-F238E27FC236}">
                <a16:creationId xmlns:a16="http://schemas.microsoft.com/office/drawing/2014/main" id="{B1AA0306-33E7-4FDA-B62C-918A0F8C2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50" y="4330760"/>
            <a:ext cx="2169707" cy="1357617"/>
          </a:xfrm>
          <a:prstGeom prst="rect">
            <a:avLst/>
          </a:prstGeom>
        </p:spPr>
      </p:pic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82D8C983-7F82-49F0-9BF1-800C4CA36EE7}"/>
              </a:ext>
            </a:extLst>
          </p:cNvPr>
          <p:cNvSpPr txBox="1"/>
          <p:nvPr/>
        </p:nvSpPr>
        <p:spPr>
          <a:xfrm>
            <a:off x="28246271" y="1670821"/>
            <a:ext cx="3332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JISOO</a:t>
            </a:r>
            <a:endParaRPr lang="en-GB" sz="6000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63B2190E-2A29-4E6E-996A-A59B3F253FE9}"/>
              </a:ext>
            </a:extLst>
          </p:cNvPr>
          <p:cNvSpPr txBox="1"/>
          <p:nvPr/>
        </p:nvSpPr>
        <p:spPr>
          <a:xfrm>
            <a:off x="32269631" y="2618859"/>
            <a:ext cx="344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 mã sinh viên, thông tin các thứ các thứ không hề kể hết thành tự. </a:t>
            </a:r>
            <a:endParaRPr lang="en-GB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!!Hình ảnh 21" descr="Ảnh có chứa người, trong nhà, búp bê&#10;&#10;Mô tả được tạo tự động">
            <a:extLst>
              <a:ext uri="{FF2B5EF4-FFF2-40B4-BE49-F238E27FC236}">
                <a16:creationId xmlns:a16="http://schemas.microsoft.com/office/drawing/2014/main" id="{DC1D6C44-ADAF-4F28-9EB5-E3D9CB637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02" r="-4348"/>
          <a:stretch/>
        </p:blipFill>
        <p:spPr>
          <a:xfrm>
            <a:off x="7291837" y="1670821"/>
            <a:ext cx="45719" cy="4124325"/>
          </a:xfrm>
          <a:prstGeom prst="rect">
            <a:avLst/>
          </a:prstGeom>
          <a:ln>
            <a:noFill/>
          </a:ln>
        </p:spPr>
      </p:pic>
      <p:pic>
        <p:nvPicPr>
          <p:cNvPr id="21" name="!!Hình ảnh 20">
            <a:extLst>
              <a:ext uri="{FF2B5EF4-FFF2-40B4-BE49-F238E27FC236}">
                <a16:creationId xmlns:a16="http://schemas.microsoft.com/office/drawing/2014/main" id="{315F2218-DF75-47C2-B49C-9115CD411D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453080" y="4884860"/>
            <a:ext cx="2027477" cy="1413569"/>
          </a:xfrm>
          <a:prstGeom prst="rect">
            <a:avLst/>
          </a:prstGeom>
        </p:spPr>
      </p:pic>
      <p:pic>
        <p:nvPicPr>
          <p:cNvPr id="35" name="!!Hình ảnh 21">
            <a:extLst>
              <a:ext uri="{FF2B5EF4-FFF2-40B4-BE49-F238E27FC236}">
                <a16:creationId xmlns:a16="http://schemas.microsoft.com/office/drawing/2014/main" id="{88B40394-47D2-407B-A54C-9688A40E92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493826" y="1386179"/>
            <a:ext cx="2027477" cy="1413569"/>
          </a:xfrm>
          <a:prstGeom prst="rect">
            <a:avLst/>
          </a:prstGeom>
        </p:spPr>
      </p:pic>
      <p:pic>
        <p:nvPicPr>
          <p:cNvPr id="39" name="!!Hình ảnh 24">
            <a:extLst>
              <a:ext uri="{FF2B5EF4-FFF2-40B4-BE49-F238E27FC236}">
                <a16:creationId xmlns:a16="http://schemas.microsoft.com/office/drawing/2014/main" id="{E03505B2-7E10-47F4-9403-B89309FF09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6004801" y="843329"/>
            <a:ext cx="2027477" cy="1413569"/>
          </a:xfrm>
          <a:prstGeom prst="rect">
            <a:avLst/>
          </a:prstGeom>
        </p:spPr>
      </p:pic>
      <p:pic>
        <p:nvPicPr>
          <p:cNvPr id="42" name="!!Hình ảnh 16">
            <a:extLst>
              <a:ext uri="{FF2B5EF4-FFF2-40B4-BE49-F238E27FC236}">
                <a16:creationId xmlns:a16="http://schemas.microsoft.com/office/drawing/2014/main" id="{E86387EF-D159-44A6-B606-3C0AEA68C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932" y="7143045"/>
            <a:ext cx="1653982" cy="1932152"/>
          </a:xfrm>
          <a:prstGeom prst="rect">
            <a:avLst/>
          </a:prstGeom>
          <a:ln>
            <a:solidFill>
              <a:srgbClr val="F1A6BB"/>
            </a:solidFill>
          </a:ln>
        </p:spPr>
      </p:pic>
      <p:pic>
        <p:nvPicPr>
          <p:cNvPr id="43" name="!!Hình ảnh 4" descr="Ảnh có chứa tường, quần áo, người, người phụ nữ&#10;&#10;Mô tả được tạo tự động">
            <a:extLst>
              <a:ext uri="{FF2B5EF4-FFF2-40B4-BE49-F238E27FC236}">
                <a16:creationId xmlns:a16="http://schemas.microsoft.com/office/drawing/2014/main" id="{54DA53CE-B57B-4CB6-AB9D-EDA289D41D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573" y="9764325"/>
            <a:ext cx="1545722" cy="1932152"/>
          </a:xfrm>
          <a:prstGeom prst="rect">
            <a:avLst/>
          </a:prstGeom>
          <a:ln>
            <a:solidFill>
              <a:srgbClr val="F1A6BB"/>
            </a:solidFill>
          </a:ln>
        </p:spPr>
      </p:pic>
      <p:pic>
        <p:nvPicPr>
          <p:cNvPr id="37" name="!!Hình ảnh 22">
            <a:extLst>
              <a:ext uri="{FF2B5EF4-FFF2-40B4-BE49-F238E27FC236}">
                <a16:creationId xmlns:a16="http://schemas.microsoft.com/office/drawing/2014/main" id="{3ED08344-525C-4918-9D0C-C353B86DAF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6228834" y="5218458"/>
            <a:ext cx="2027477" cy="1413569"/>
          </a:xfrm>
          <a:prstGeom prst="rect">
            <a:avLst/>
          </a:prstGeom>
        </p:spPr>
      </p:pic>
      <p:pic>
        <p:nvPicPr>
          <p:cNvPr id="25" name="Hình ảnh 24">
            <a:extLst>
              <a:ext uri="{FF2B5EF4-FFF2-40B4-BE49-F238E27FC236}">
                <a16:creationId xmlns:a16="http://schemas.microsoft.com/office/drawing/2014/main" id="{05071140-E502-47D8-B4D8-D54CB8A8A0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10725181" y="3518779"/>
            <a:ext cx="2027477" cy="14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69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 nhóm">
            <a:extLst>
              <a:ext uri="{FF2B5EF4-FFF2-40B4-BE49-F238E27FC236}">
                <a16:creationId xmlns:a16="http://schemas.microsoft.com/office/drawing/2014/main" id="{49F4827B-A31D-47C5-8AB5-2D6D910D70DF}"/>
              </a:ext>
            </a:extLst>
          </p:cNvPr>
          <p:cNvSpPr txBox="1"/>
          <p:nvPr/>
        </p:nvSpPr>
        <p:spPr>
          <a:xfrm>
            <a:off x="7169218" y="323979"/>
            <a:ext cx="665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VIÊN TRONG NHÓM</a:t>
            </a:r>
            <a:endParaRPr lang="en-GB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!!Nhóm 8">
            <a:extLst>
              <a:ext uri="{FF2B5EF4-FFF2-40B4-BE49-F238E27FC236}">
                <a16:creationId xmlns:a16="http://schemas.microsoft.com/office/drawing/2014/main" id="{A07D2DBF-C38F-481F-95D5-BE7DA2B3F0FD}"/>
              </a:ext>
            </a:extLst>
          </p:cNvPr>
          <p:cNvGrpSpPr/>
          <p:nvPr/>
        </p:nvGrpSpPr>
        <p:grpSpPr>
          <a:xfrm>
            <a:off x="0" y="271687"/>
            <a:ext cx="2765627" cy="473916"/>
            <a:chOff x="4064614" y="1139601"/>
            <a:chExt cx="3149082" cy="461665"/>
          </a:xfrm>
        </p:grpSpPr>
        <p:sp>
          <p:nvSpPr>
            <p:cNvPr id="7" name="Hình chữ nhật 6">
              <a:extLst>
                <a:ext uri="{FF2B5EF4-FFF2-40B4-BE49-F238E27FC236}">
                  <a16:creationId xmlns:a16="http://schemas.microsoft.com/office/drawing/2014/main" id="{83EF4452-7A71-4279-992C-533A7A273CA3}"/>
                </a:ext>
              </a:extLst>
            </p:cNvPr>
            <p:cNvSpPr/>
            <p:nvPr/>
          </p:nvSpPr>
          <p:spPr>
            <a:xfrm>
              <a:off x="4436315" y="1139601"/>
              <a:ext cx="2405679" cy="461665"/>
            </a:xfrm>
            <a:prstGeom prst="rect">
              <a:avLst/>
            </a:prstGeom>
            <a:noFill/>
            <a:ln w="76200">
              <a:solidFill>
                <a:srgbClr val="F1A6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CB61E843-326D-4B49-A887-2D2B79EA11B5}"/>
                </a:ext>
              </a:extLst>
            </p:cNvPr>
            <p:cNvSpPr txBox="1"/>
            <p:nvPr/>
          </p:nvSpPr>
          <p:spPr>
            <a:xfrm>
              <a:off x="4064614" y="1190541"/>
              <a:ext cx="3149082" cy="359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F1A6BB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GROUP NAME</a:t>
              </a:r>
              <a:endParaRPr lang="en-GB" b="1">
                <a:solidFill>
                  <a:srgbClr val="F1A6BB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Hình ảnh 2" descr="Ảnh có chứa quần áo, tóc giả&#10;&#10;Mô tả được tạo tự động">
            <a:extLst>
              <a:ext uri="{FF2B5EF4-FFF2-40B4-BE49-F238E27FC236}">
                <a16:creationId xmlns:a16="http://schemas.microsoft.com/office/drawing/2014/main" id="{D81B41D2-B749-40B7-B362-DA291004BA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5" t="1759" r="48054" b="5266"/>
          <a:stretch/>
        </p:blipFill>
        <p:spPr>
          <a:xfrm>
            <a:off x="-1469583" y="1670821"/>
            <a:ext cx="783783" cy="4124325"/>
          </a:xfrm>
          <a:prstGeom prst="rect">
            <a:avLst/>
          </a:prstGeom>
          <a:ln>
            <a:solidFill>
              <a:srgbClr val="F1A6BB"/>
            </a:solidFill>
          </a:ln>
        </p:spPr>
      </p:pic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F394B070-D8E8-4678-ACEF-832CA5EAF433}"/>
              </a:ext>
            </a:extLst>
          </p:cNvPr>
          <p:cNvSpPr txBox="1"/>
          <p:nvPr/>
        </p:nvSpPr>
        <p:spPr>
          <a:xfrm>
            <a:off x="6955991" y="1670821"/>
            <a:ext cx="3332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JISOO</a:t>
            </a:r>
            <a:endParaRPr lang="en-GB" sz="6000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9F92D00A-0C6E-4A69-B828-43639529D1AA}"/>
              </a:ext>
            </a:extLst>
          </p:cNvPr>
          <p:cNvSpPr txBox="1"/>
          <p:nvPr/>
        </p:nvSpPr>
        <p:spPr>
          <a:xfrm>
            <a:off x="6955991" y="2618859"/>
            <a:ext cx="344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 mã sinh viên, thông tin các thứ các thứ không hề kể hết thành tự. </a:t>
            </a:r>
            <a:endParaRPr lang="en-GB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!!Hình ảnh 16">
            <a:extLst>
              <a:ext uri="{FF2B5EF4-FFF2-40B4-BE49-F238E27FC236}">
                <a16:creationId xmlns:a16="http://schemas.microsoft.com/office/drawing/2014/main" id="{50102C5E-3E87-430A-9700-1B93665D8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932" y="3756226"/>
            <a:ext cx="1653982" cy="1932152"/>
          </a:xfrm>
          <a:prstGeom prst="rect">
            <a:avLst/>
          </a:prstGeom>
          <a:ln>
            <a:solidFill>
              <a:srgbClr val="F1A6BB"/>
            </a:solidFill>
          </a:ln>
        </p:spPr>
      </p:pic>
      <p:pic>
        <p:nvPicPr>
          <p:cNvPr id="5" name="!!Hình ảnh 4" descr="Ảnh có chứa tường, quần áo, người, người phụ nữ&#10;&#10;Mô tả được tạo tự động">
            <a:extLst>
              <a:ext uri="{FF2B5EF4-FFF2-40B4-BE49-F238E27FC236}">
                <a16:creationId xmlns:a16="http://schemas.microsoft.com/office/drawing/2014/main" id="{8D66F05A-9E0C-4626-93FA-651F0BC57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573" y="3756226"/>
            <a:ext cx="1545722" cy="1932152"/>
          </a:xfrm>
          <a:prstGeom prst="rect">
            <a:avLst/>
          </a:prstGeom>
          <a:ln>
            <a:solidFill>
              <a:srgbClr val="F1A6BB"/>
            </a:solidFill>
          </a:ln>
        </p:spPr>
      </p:pic>
      <p:pic>
        <p:nvPicPr>
          <p:cNvPr id="22" name="!!Hình ảnh 21" descr="Ảnh có chứa người, trong nhà, búp bê&#10;&#10;Mô tả được tạo tự động">
            <a:extLst>
              <a:ext uri="{FF2B5EF4-FFF2-40B4-BE49-F238E27FC236}">
                <a16:creationId xmlns:a16="http://schemas.microsoft.com/office/drawing/2014/main" id="{DC1D6C44-ADAF-4F28-9EB5-E3D9CB637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" b="1621"/>
          <a:stretch/>
        </p:blipFill>
        <p:spPr>
          <a:xfrm>
            <a:off x="182345" y="1447800"/>
            <a:ext cx="6542928" cy="4257488"/>
          </a:xfrm>
          <a:prstGeom prst="rect">
            <a:avLst/>
          </a:prstGeom>
          <a:ln>
            <a:noFill/>
          </a:ln>
        </p:spPr>
      </p:pic>
      <p:pic>
        <p:nvPicPr>
          <p:cNvPr id="20" name="!!Hình ảnh 17" descr="Ảnh có chứa sân khấu, cảnh&#10;&#10;Mô tả được tạo tự động">
            <a:extLst>
              <a:ext uri="{FF2B5EF4-FFF2-40B4-BE49-F238E27FC236}">
                <a16:creationId xmlns:a16="http://schemas.microsoft.com/office/drawing/2014/main" id="{3802C886-6C46-4A6A-8469-A4E67D5617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36" r="-3492"/>
          <a:stretch/>
        </p:blipFill>
        <p:spPr>
          <a:xfrm>
            <a:off x="6910666" y="1371724"/>
            <a:ext cx="45719" cy="4628210"/>
          </a:xfrm>
          <a:prstGeom prst="rect">
            <a:avLst/>
          </a:prstGeom>
          <a:ln>
            <a:noFill/>
          </a:ln>
        </p:spPr>
      </p:pic>
      <p:pic>
        <p:nvPicPr>
          <p:cNvPr id="21" name="!!Hình ảnh 20">
            <a:extLst>
              <a:ext uri="{FF2B5EF4-FFF2-40B4-BE49-F238E27FC236}">
                <a16:creationId xmlns:a16="http://schemas.microsoft.com/office/drawing/2014/main" id="{315F2218-DF75-47C2-B49C-9115CD411D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5286832" y="4789265"/>
            <a:ext cx="2027477" cy="1413569"/>
          </a:xfrm>
          <a:prstGeom prst="rect">
            <a:avLst/>
          </a:prstGeom>
        </p:spPr>
      </p:pic>
      <p:pic>
        <p:nvPicPr>
          <p:cNvPr id="35" name="!!Hình ảnh 21">
            <a:extLst>
              <a:ext uri="{FF2B5EF4-FFF2-40B4-BE49-F238E27FC236}">
                <a16:creationId xmlns:a16="http://schemas.microsoft.com/office/drawing/2014/main" id="{88B40394-47D2-407B-A54C-9688A40E92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326440" y="4480393"/>
            <a:ext cx="2027477" cy="1413569"/>
          </a:xfrm>
          <a:prstGeom prst="rect">
            <a:avLst/>
          </a:prstGeom>
        </p:spPr>
      </p:pic>
      <p:pic>
        <p:nvPicPr>
          <p:cNvPr id="39" name="!!Hình ảnh 24">
            <a:extLst>
              <a:ext uri="{FF2B5EF4-FFF2-40B4-BE49-F238E27FC236}">
                <a16:creationId xmlns:a16="http://schemas.microsoft.com/office/drawing/2014/main" id="{E03505B2-7E10-47F4-9403-B89309FF09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713123" y="1016329"/>
            <a:ext cx="2027477" cy="1413569"/>
          </a:xfrm>
          <a:prstGeom prst="rect">
            <a:avLst/>
          </a:prstGeom>
        </p:spPr>
      </p:pic>
      <p:pic>
        <p:nvPicPr>
          <p:cNvPr id="37" name="!!Hình ảnh 22">
            <a:extLst>
              <a:ext uri="{FF2B5EF4-FFF2-40B4-BE49-F238E27FC236}">
                <a16:creationId xmlns:a16="http://schemas.microsoft.com/office/drawing/2014/main" id="{3ED08344-525C-4918-9D0C-C353B86DAF0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4415217" y="858066"/>
            <a:ext cx="2027477" cy="1413569"/>
          </a:xfrm>
          <a:prstGeom prst="rect">
            <a:avLst/>
          </a:prstGeom>
        </p:spPr>
      </p:pic>
      <p:pic>
        <p:nvPicPr>
          <p:cNvPr id="25" name="Hình ảnh 24">
            <a:extLst>
              <a:ext uri="{FF2B5EF4-FFF2-40B4-BE49-F238E27FC236}">
                <a16:creationId xmlns:a16="http://schemas.microsoft.com/office/drawing/2014/main" id="{05071140-E502-47D8-B4D8-D54CB8A8A0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9745434" y="5088361"/>
            <a:ext cx="2027477" cy="1413569"/>
          </a:xfrm>
          <a:prstGeom prst="rect">
            <a:avLst/>
          </a:prstGeom>
        </p:spPr>
      </p:pic>
      <p:pic>
        <p:nvPicPr>
          <p:cNvPr id="26" name="Hình ảnh 25" descr="Ảnh có chứa người, người phụ nữ, cô bé, tóc&#10;&#10;Mô tả được tạo tự động">
            <a:extLst>
              <a:ext uri="{FF2B5EF4-FFF2-40B4-BE49-F238E27FC236}">
                <a16:creationId xmlns:a16="http://schemas.microsoft.com/office/drawing/2014/main" id="{1E00C0E6-03A3-4940-8146-DA3D9728B0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6004" y="3867566"/>
            <a:ext cx="1705894" cy="2132368"/>
          </a:xfrm>
          <a:prstGeom prst="rect">
            <a:avLst/>
          </a:prstGeom>
        </p:spPr>
      </p:pic>
      <p:pic>
        <p:nvPicPr>
          <p:cNvPr id="27" name="Hình ảnh 26" descr="Ảnh có chứa ngoài trời, người&#10;&#10;Mô tả được tạo tự động">
            <a:extLst>
              <a:ext uri="{FF2B5EF4-FFF2-40B4-BE49-F238E27FC236}">
                <a16:creationId xmlns:a16="http://schemas.microsoft.com/office/drawing/2014/main" id="{E842E0ED-BACB-4524-9D57-B232E09E3D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7990" y="3867565"/>
            <a:ext cx="1908692" cy="2132367"/>
          </a:xfrm>
          <a:prstGeom prst="rect">
            <a:avLst/>
          </a:prstGeom>
        </p:spPr>
      </p:pic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30737F7A-2A0B-4918-9981-094C0A3C8273}"/>
              </a:ext>
            </a:extLst>
          </p:cNvPr>
          <p:cNvSpPr txBox="1"/>
          <p:nvPr/>
        </p:nvSpPr>
        <p:spPr>
          <a:xfrm>
            <a:off x="24124590" y="1583394"/>
            <a:ext cx="3332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ROSÉ</a:t>
            </a:r>
            <a:endParaRPr lang="en-GB" sz="6000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2F601461-B432-4D26-87B4-95F9A0D6D89A}"/>
              </a:ext>
            </a:extLst>
          </p:cNvPr>
          <p:cNvSpPr txBox="1"/>
          <p:nvPr/>
        </p:nvSpPr>
        <p:spPr>
          <a:xfrm>
            <a:off x="30220590" y="2531432"/>
            <a:ext cx="3445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 mã sinh viên, thông tin các thứ các thứ không hề kể hết thành tựu đang có</a:t>
            </a:r>
            <a:endParaRPr lang="en-GB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467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 nhóm">
            <a:extLst>
              <a:ext uri="{FF2B5EF4-FFF2-40B4-BE49-F238E27FC236}">
                <a16:creationId xmlns:a16="http://schemas.microsoft.com/office/drawing/2014/main" id="{49F4827B-A31D-47C5-8AB5-2D6D910D70DF}"/>
              </a:ext>
            </a:extLst>
          </p:cNvPr>
          <p:cNvSpPr txBox="1"/>
          <p:nvPr/>
        </p:nvSpPr>
        <p:spPr>
          <a:xfrm>
            <a:off x="7169218" y="323979"/>
            <a:ext cx="665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VIÊN TRONG NHÓM</a:t>
            </a:r>
            <a:endParaRPr lang="en-GB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!!Nhóm 8">
            <a:extLst>
              <a:ext uri="{FF2B5EF4-FFF2-40B4-BE49-F238E27FC236}">
                <a16:creationId xmlns:a16="http://schemas.microsoft.com/office/drawing/2014/main" id="{A07D2DBF-C38F-481F-95D5-BE7DA2B3F0FD}"/>
              </a:ext>
            </a:extLst>
          </p:cNvPr>
          <p:cNvGrpSpPr/>
          <p:nvPr/>
        </p:nvGrpSpPr>
        <p:grpSpPr>
          <a:xfrm>
            <a:off x="0" y="271687"/>
            <a:ext cx="2765627" cy="473916"/>
            <a:chOff x="4064614" y="1139601"/>
            <a:chExt cx="3149082" cy="461665"/>
          </a:xfrm>
        </p:grpSpPr>
        <p:sp>
          <p:nvSpPr>
            <p:cNvPr id="7" name="Hình chữ nhật 6">
              <a:extLst>
                <a:ext uri="{FF2B5EF4-FFF2-40B4-BE49-F238E27FC236}">
                  <a16:creationId xmlns:a16="http://schemas.microsoft.com/office/drawing/2014/main" id="{83EF4452-7A71-4279-992C-533A7A273CA3}"/>
                </a:ext>
              </a:extLst>
            </p:cNvPr>
            <p:cNvSpPr/>
            <p:nvPr/>
          </p:nvSpPr>
          <p:spPr>
            <a:xfrm>
              <a:off x="4436315" y="1139601"/>
              <a:ext cx="2405679" cy="461665"/>
            </a:xfrm>
            <a:prstGeom prst="rect">
              <a:avLst/>
            </a:prstGeom>
            <a:noFill/>
            <a:ln w="76200">
              <a:solidFill>
                <a:srgbClr val="F1A6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CB61E843-326D-4B49-A887-2D2B79EA11B5}"/>
                </a:ext>
              </a:extLst>
            </p:cNvPr>
            <p:cNvSpPr txBox="1"/>
            <p:nvPr/>
          </p:nvSpPr>
          <p:spPr>
            <a:xfrm>
              <a:off x="4064614" y="1190541"/>
              <a:ext cx="3149082" cy="359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F1A6BB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GROUP NAME</a:t>
              </a:r>
              <a:endParaRPr lang="en-GB" b="1">
                <a:solidFill>
                  <a:srgbClr val="F1A6BB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2" name="!!Hình ảnh 21" descr="Ảnh có chứa người, trong nhà, búp bê&#10;&#10;Mô tả được tạo tự động">
            <a:extLst>
              <a:ext uri="{FF2B5EF4-FFF2-40B4-BE49-F238E27FC236}">
                <a16:creationId xmlns:a16="http://schemas.microsoft.com/office/drawing/2014/main" id="{DC1D6C44-ADAF-4F28-9EB5-E3D9CB637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2" t="1200" r="51484" b="2042"/>
          <a:stretch/>
        </p:blipFill>
        <p:spPr>
          <a:xfrm>
            <a:off x="-2813537" y="1447800"/>
            <a:ext cx="708852" cy="4257488"/>
          </a:xfrm>
          <a:prstGeom prst="rect">
            <a:avLst/>
          </a:prstGeom>
          <a:ln>
            <a:noFill/>
          </a:ln>
        </p:spPr>
      </p:pic>
      <p:pic>
        <p:nvPicPr>
          <p:cNvPr id="18" name="!!Hình ảnh 17" descr="Ảnh có chứa sân khấu, cảnh&#10;&#10;Mô tả được tạo tự động">
            <a:extLst>
              <a:ext uri="{FF2B5EF4-FFF2-40B4-BE49-F238E27FC236}">
                <a16:creationId xmlns:a16="http://schemas.microsoft.com/office/drawing/2014/main" id="{5641DB91-76CB-45A0-91AD-46B38A3DE3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7" r="9707"/>
          <a:stretch/>
        </p:blipFill>
        <p:spPr>
          <a:xfrm>
            <a:off x="326440" y="1371724"/>
            <a:ext cx="6629945" cy="4628210"/>
          </a:xfrm>
          <a:prstGeom prst="rect">
            <a:avLst/>
          </a:prstGeom>
          <a:ln>
            <a:noFill/>
          </a:ln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E3E8A2DA-DE0F-49DF-8FF0-23BED2D38C2E}"/>
              </a:ext>
            </a:extLst>
          </p:cNvPr>
          <p:cNvSpPr txBox="1"/>
          <p:nvPr/>
        </p:nvSpPr>
        <p:spPr>
          <a:xfrm>
            <a:off x="7434502" y="1583394"/>
            <a:ext cx="3332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ROSÉ</a:t>
            </a:r>
            <a:endParaRPr lang="en-GB" sz="6000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0F7A4B87-85ED-4337-B1B1-EEC41F1CB1D1}"/>
              </a:ext>
            </a:extLst>
          </p:cNvPr>
          <p:cNvSpPr txBox="1"/>
          <p:nvPr/>
        </p:nvSpPr>
        <p:spPr>
          <a:xfrm>
            <a:off x="7434502" y="2531432"/>
            <a:ext cx="3445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 mã sinh viên, thông tin các thứ các thứ không hề kể hết thành tựu đang có</a:t>
            </a:r>
            <a:endParaRPr lang="en-GB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Hình ảnh 5" descr="Ảnh có chứa người, người phụ nữ, cô bé, tóc&#10;&#10;Mô tả được tạo tự động">
            <a:extLst>
              <a:ext uri="{FF2B5EF4-FFF2-40B4-BE49-F238E27FC236}">
                <a16:creationId xmlns:a16="http://schemas.microsoft.com/office/drawing/2014/main" id="{B301CEBE-BA89-4A00-AA1A-EE9079DB4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564" y="3867566"/>
            <a:ext cx="1705894" cy="2132368"/>
          </a:xfrm>
          <a:prstGeom prst="rect">
            <a:avLst/>
          </a:prstGeom>
        </p:spPr>
      </p:pic>
      <p:pic>
        <p:nvPicPr>
          <p:cNvPr id="11" name="Hình ảnh 10" descr="Ảnh có chứa ngoài trời, người&#10;&#10;Mô tả được tạo tự động">
            <a:extLst>
              <a:ext uri="{FF2B5EF4-FFF2-40B4-BE49-F238E27FC236}">
                <a16:creationId xmlns:a16="http://schemas.microsoft.com/office/drawing/2014/main" id="{82BFB711-F01E-4F23-A48E-5BC1F24FC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510" y="3867565"/>
            <a:ext cx="1908692" cy="2132367"/>
          </a:xfrm>
          <a:prstGeom prst="rect">
            <a:avLst/>
          </a:prstGeom>
        </p:spPr>
      </p:pic>
      <p:pic>
        <p:nvPicPr>
          <p:cNvPr id="27" name="!!Hình ảnh 55" descr="Ảnh có chứa người, đeo, mũ, trắng&#10;&#10;Mô tả được tạo tự động">
            <a:extLst>
              <a:ext uri="{FF2B5EF4-FFF2-40B4-BE49-F238E27FC236}">
                <a16:creationId xmlns:a16="http://schemas.microsoft.com/office/drawing/2014/main" id="{D5F3374F-EC9E-4AA5-A763-638144E060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05" t="1012" r="-4365" b="-1012"/>
          <a:stretch/>
        </p:blipFill>
        <p:spPr>
          <a:xfrm>
            <a:off x="7067729" y="1696127"/>
            <a:ext cx="68456" cy="4009161"/>
          </a:xfrm>
          <a:prstGeom prst="rect">
            <a:avLst/>
          </a:prstGeom>
          <a:ln>
            <a:noFill/>
          </a:ln>
        </p:spPr>
      </p:pic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A3EA622D-84DD-4D5A-8539-68577DF89EC0}"/>
              </a:ext>
            </a:extLst>
          </p:cNvPr>
          <p:cNvSpPr txBox="1"/>
          <p:nvPr/>
        </p:nvSpPr>
        <p:spPr>
          <a:xfrm>
            <a:off x="12809139" y="1583394"/>
            <a:ext cx="3332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JENNIE</a:t>
            </a:r>
            <a:endParaRPr lang="en-GB" sz="6000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1EB263B8-03C4-437E-9A3A-D0F710B8FF2C}"/>
              </a:ext>
            </a:extLst>
          </p:cNvPr>
          <p:cNvSpPr txBox="1"/>
          <p:nvPr/>
        </p:nvSpPr>
        <p:spPr>
          <a:xfrm>
            <a:off x="14087915" y="2531432"/>
            <a:ext cx="3445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 mã sinh viên, thông tin các thứ các thứ không hề kể hết thành tựu đang có và đã có</a:t>
            </a:r>
            <a:endParaRPr lang="en-GB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Hình ảnh 29" descr="Ảnh có chứa người, người phụ nữ, trong nhà, cô bé&#10;&#10;Mô tả được tạo tự động">
            <a:extLst>
              <a:ext uri="{FF2B5EF4-FFF2-40B4-BE49-F238E27FC236}">
                <a16:creationId xmlns:a16="http://schemas.microsoft.com/office/drawing/2014/main" id="{7B92D231-0290-4949-8913-1624238BB8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973" y="7585855"/>
            <a:ext cx="1697485" cy="2376479"/>
          </a:xfrm>
          <a:prstGeom prst="rect">
            <a:avLst/>
          </a:prstGeom>
        </p:spPr>
      </p:pic>
      <p:pic>
        <p:nvPicPr>
          <p:cNvPr id="31" name="Hình ảnh 30" descr="Ảnh có chứa người, tường, người phụ nữ, trong nhà&#10;&#10;Mô tả được tạo tự động">
            <a:extLst>
              <a:ext uri="{FF2B5EF4-FFF2-40B4-BE49-F238E27FC236}">
                <a16:creationId xmlns:a16="http://schemas.microsoft.com/office/drawing/2014/main" id="{259BD1FD-7124-4C25-A20C-918119FC2F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733" y="3614585"/>
            <a:ext cx="1908279" cy="2385349"/>
          </a:xfrm>
          <a:prstGeom prst="rect">
            <a:avLst/>
          </a:prstGeom>
        </p:spPr>
      </p:pic>
      <p:pic>
        <p:nvPicPr>
          <p:cNvPr id="21" name="!!Hình ảnh 20">
            <a:extLst>
              <a:ext uri="{FF2B5EF4-FFF2-40B4-BE49-F238E27FC236}">
                <a16:creationId xmlns:a16="http://schemas.microsoft.com/office/drawing/2014/main" id="{315F2218-DF75-47C2-B49C-9115CD411DF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4183013" y="693311"/>
            <a:ext cx="2027477" cy="1413569"/>
          </a:xfrm>
          <a:prstGeom prst="rect">
            <a:avLst/>
          </a:prstGeom>
        </p:spPr>
      </p:pic>
      <p:pic>
        <p:nvPicPr>
          <p:cNvPr id="35" name="!!Hình ảnh 21">
            <a:extLst>
              <a:ext uri="{FF2B5EF4-FFF2-40B4-BE49-F238E27FC236}">
                <a16:creationId xmlns:a16="http://schemas.microsoft.com/office/drawing/2014/main" id="{88B40394-47D2-407B-A54C-9688A40E927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3825234" y="5362289"/>
            <a:ext cx="2027477" cy="1413569"/>
          </a:xfrm>
          <a:prstGeom prst="rect">
            <a:avLst/>
          </a:prstGeom>
        </p:spPr>
      </p:pic>
      <p:pic>
        <p:nvPicPr>
          <p:cNvPr id="39" name="!!Hình ảnh 24">
            <a:extLst>
              <a:ext uri="{FF2B5EF4-FFF2-40B4-BE49-F238E27FC236}">
                <a16:creationId xmlns:a16="http://schemas.microsoft.com/office/drawing/2014/main" id="{E03505B2-7E10-47F4-9403-B89309FF09A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-436316" y="4636173"/>
            <a:ext cx="2027477" cy="1413569"/>
          </a:xfrm>
          <a:prstGeom prst="rect">
            <a:avLst/>
          </a:prstGeom>
        </p:spPr>
      </p:pic>
      <p:pic>
        <p:nvPicPr>
          <p:cNvPr id="37" name="!!Hình ảnh 22">
            <a:extLst>
              <a:ext uri="{FF2B5EF4-FFF2-40B4-BE49-F238E27FC236}">
                <a16:creationId xmlns:a16="http://schemas.microsoft.com/office/drawing/2014/main" id="{3ED08344-525C-4918-9D0C-C353B86DAF0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326440" y="1547272"/>
            <a:ext cx="2027477" cy="1413569"/>
          </a:xfrm>
          <a:prstGeom prst="rect">
            <a:avLst/>
          </a:prstGeom>
        </p:spPr>
      </p:pic>
      <p:pic>
        <p:nvPicPr>
          <p:cNvPr id="25" name="Hình ảnh 24">
            <a:extLst>
              <a:ext uri="{FF2B5EF4-FFF2-40B4-BE49-F238E27FC236}">
                <a16:creationId xmlns:a16="http://schemas.microsoft.com/office/drawing/2014/main" id="{05071140-E502-47D8-B4D8-D54CB8A8A0D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10164523" y="5444431"/>
            <a:ext cx="2027477" cy="14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38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 nhóm">
            <a:extLst>
              <a:ext uri="{FF2B5EF4-FFF2-40B4-BE49-F238E27FC236}">
                <a16:creationId xmlns:a16="http://schemas.microsoft.com/office/drawing/2014/main" id="{49F4827B-A31D-47C5-8AB5-2D6D910D70DF}"/>
              </a:ext>
            </a:extLst>
          </p:cNvPr>
          <p:cNvSpPr txBox="1"/>
          <p:nvPr/>
        </p:nvSpPr>
        <p:spPr>
          <a:xfrm>
            <a:off x="7169218" y="323979"/>
            <a:ext cx="665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VIÊN TRONG NHÓM</a:t>
            </a:r>
            <a:endParaRPr lang="en-GB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!!Nhóm 8">
            <a:extLst>
              <a:ext uri="{FF2B5EF4-FFF2-40B4-BE49-F238E27FC236}">
                <a16:creationId xmlns:a16="http://schemas.microsoft.com/office/drawing/2014/main" id="{A07D2DBF-C38F-481F-95D5-BE7DA2B3F0FD}"/>
              </a:ext>
            </a:extLst>
          </p:cNvPr>
          <p:cNvGrpSpPr/>
          <p:nvPr/>
        </p:nvGrpSpPr>
        <p:grpSpPr>
          <a:xfrm>
            <a:off x="0" y="271687"/>
            <a:ext cx="2765627" cy="473916"/>
            <a:chOff x="4064614" y="1139601"/>
            <a:chExt cx="3149082" cy="461665"/>
          </a:xfrm>
        </p:grpSpPr>
        <p:sp>
          <p:nvSpPr>
            <p:cNvPr id="7" name="Hình chữ nhật 6">
              <a:extLst>
                <a:ext uri="{FF2B5EF4-FFF2-40B4-BE49-F238E27FC236}">
                  <a16:creationId xmlns:a16="http://schemas.microsoft.com/office/drawing/2014/main" id="{83EF4452-7A71-4279-992C-533A7A273CA3}"/>
                </a:ext>
              </a:extLst>
            </p:cNvPr>
            <p:cNvSpPr/>
            <p:nvPr/>
          </p:nvSpPr>
          <p:spPr>
            <a:xfrm>
              <a:off x="4436315" y="1139601"/>
              <a:ext cx="2405679" cy="461665"/>
            </a:xfrm>
            <a:prstGeom prst="rect">
              <a:avLst/>
            </a:prstGeom>
            <a:noFill/>
            <a:ln w="76200">
              <a:solidFill>
                <a:srgbClr val="F1A6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CB61E843-326D-4B49-A887-2D2B79EA11B5}"/>
                </a:ext>
              </a:extLst>
            </p:cNvPr>
            <p:cNvSpPr txBox="1"/>
            <p:nvPr/>
          </p:nvSpPr>
          <p:spPr>
            <a:xfrm>
              <a:off x="4064614" y="1190541"/>
              <a:ext cx="3149082" cy="359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F1A6BB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GROUP NAME</a:t>
              </a:r>
              <a:endParaRPr lang="en-GB" b="1">
                <a:solidFill>
                  <a:srgbClr val="F1A6BB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!!Hình ảnh 17" descr="Ảnh có chứa sân khấu, cảnh&#10;&#10;Mô tả được tạo tự động">
            <a:extLst>
              <a:ext uri="{FF2B5EF4-FFF2-40B4-BE49-F238E27FC236}">
                <a16:creationId xmlns:a16="http://schemas.microsoft.com/office/drawing/2014/main" id="{5641DB91-76CB-45A0-91AD-46B38A3DE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26" r="42873"/>
          <a:stretch/>
        </p:blipFill>
        <p:spPr>
          <a:xfrm>
            <a:off x="-2670389" y="1371724"/>
            <a:ext cx="872151" cy="4628210"/>
          </a:xfrm>
          <a:prstGeom prst="rect">
            <a:avLst/>
          </a:prstGeom>
          <a:ln>
            <a:noFill/>
          </a:ln>
        </p:spPr>
      </p:pic>
      <p:pic>
        <p:nvPicPr>
          <p:cNvPr id="17" name="!!Hình ảnh 55" descr="Ảnh có chứa người, đeo, mũ, trắng&#10;&#10;Mô tả được tạo tự động">
            <a:extLst>
              <a:ext uri="{FF2B5EF4-FFF2-40B4-BE49-F238E27FC236}">
                <a16:creationId xmlns:a16="http://schemas.microsoft.com/office/drawing/2014/main" id="{850FAE60-72C9-4170-8EA2-4D8206E226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" r="5949"/>
          <a:stretch/>
        </p:blipFill>
        <p:spPr>
          <a:xfrm>
            <a:off x="235555" y="1300480"/>
            <a:ext cx="6933663" cy="4628210"/>
          </a:xfrm>
          <a:prstGeom prst="rect">
            <a:avLst/>
          </a:prstGeom>
          <a:ln>
            <a:noFill/>
          </a:ln>
        </p:spPr>
      </p:pic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F9A077C9-BCAA-491B-863F-BACC118C7003}"/>
              </a:ext>
            </a:extLst>
          </p:cNvPr>
          <p:cNvSpPr txBox="1"/>
          <p:nvPr/>
        </p:nvSpPr>
        <p:spPr>
          <a:xfrm>
            <a:off x="7434502" y="1131998"/>
            <a:ext cx="3332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JENNIE</a:t>
            </a:r>
            <a:endParaRPr lang="en-GB" sz="6000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366A3A37-1C09-4623-B7B2-1D4296BC5B86}"/>
              </a:ext>
            </a:extLst>
          </p:cNvPr>
          <p:cNvSpPr txBox="1"/>
          <p:nvPr/>
        </p:nvSpPr>
        <p:spPr>
          <a:xfrm>
            <a:off x="7434502" y="2260550"/>
            <a:ext cx="3445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 mã sinh viên, thông tin các thứ các thứ không hề kể hết thành tựu đang có và đã có</a:t>
            </a:r>
            <a:endParaRPr lang="en-GB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ình ảnh 2" descr="Ảnh có chứa người, người phụ nữ, trong nhà, cô bé&#10;&#10;Mô tả được tạo tự động">
            <a:extLst>
              <a:ext uri="{FF2B5EF4-FFF2-40B4-BE49-F238E27FC236}">
                <a16:creationId xmlns:a16="http://schemas.microsoft.com/office/drawing/2014/main" id="{9170D43B-14CF-46BE-B9D5-1C1D96723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526" y="3623455"/>
            <a:ext cx="1697485" cy="2376479"/>
          </a:xfrm>
          <a:prstGeom prst="rect">
            <a:avLst/>
          </a:prstGeom>
        </p:spPr>
      </p:pic>
      <p:pic>
        <p:nvPicPr>
          <p:cNvPr id="10" name="Hình ảnh 9" descr="Ảnh có chứa người, tường, người phụ nữ, trong nhà&#10;&#10;Mô tả được tạo tự động">
            <a:extLst>
              <a:ext uri="{FF2B5EF4-FFF2-40B4-BE49-F238E27FC236}">
                <a16:creationId xmlns:a16="http://schemas.microsoft.com/office/drawing/2014/main" id="{5332E0B7-AD75-4835-89A7-CE2FC3E03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800" y="3614585"/>
            <a:ext cx="1908279" cy="2385349"/>
          </a:xfrm>
          <a:prstGeom prst="rect">
            <a:avLst/>
          </a:prstGeom>
        </p:spPr>
      </p:pic>
      <p:pic>
        <p:nvPicPr>
          <p:cNvPr id="21" name="!!Hình ảnh 20">
            <a:extLst>
              <a:ext uri="{FF2B5EF4-FFF2-40B4-BE49-F238E27FC236}">
                <a16:creationId xmlns:a16="http://schemas.microsoft.com/office/drawing/2014/main" id="{315F2218-DF75-47C2-B49C-9115CD411D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2513574" y="4760918"/>
            <a:ext cx="2027477" cy="1413569"/>
          </a:xfrm>
          <a:prstGeom prst="rect">
            <a:avLst/>
          </a:prstGeom>
        </p:spPr>
      </p:pic>
      <p:pic>
        <p:nvPicPr>
          <p:cNvPr id="35" name="!!Hình ảnh 21">
            <a:extLst>
              <a:ext uri="{FF2B5EF4-FFF2-40B4-BE49-F238E27FC236}">
                <a16:creationId xmlns:a16="http://schemas.microsoft.com/office/drawing/2014/main" id="{88B40394-47D2-407B-A54C-9688A40E92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5412235" y="2015431"/>
            <a:ext cx="2027477" cy="1413569"/>
          </a:xfrm>
          <a:prstGeom prst="rect">
            <a:avLst/>
          </a:prstGeom>
        </p:spPr>
      </p:pic>
      <p:pic>
        <p:nvPicPr>
          <p:cNvPr id="39" name="!!Hình ảnh 24">
            <a:extLst>
              <a:ext uri="{FF2B5EF4-FFF2-40B4-BE49-F238E27FC236}">
                <a16:creationId xmlns:a16="http://schemas.microsoft.com/office/drawing/2014/main" id="{E03505B2-7E10-47F4-9403-B89309FF09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-610181" y="2272259"/>
            <a:ext cx="2027477" cy="1413569"/>
          </a:xfrm>
          <a:prstGeom prst="rect">
            <a:avLst/>
          </a:prstGeom>
        </p:spPr>
      </p:pic>
      <p:pic>
        <p:nvPicPr>
          <p:cNvPr id="37" name="!!Hình ảnh 22">
            <a:extLst>
              <a:ext uri="{FF2B5EF4-FFF2-40B4-BE49-F238E27FC236}">
                <a16:creationId xmlns:a16="http://schemas.microsoft.com/office/drawing/2014/main" id="{3ED08344-525C-4918-9D0C-C353B86DAF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10164523" y="974463"/>
            <a:ext cx="2027477" cy="1413569"/>
          </a:xfrm>
          <a:prstGeom prst="rect">
            <a:avLst/>
          </a:prstGeom>
        </p:spPr>
      </p:pic>
      <p:pic>
        <p:nvPicPr>
          <p:cNvPr id="25" name="Hình ảnh 24">
            <a:extLst>
              <a:ext uri="{FF2B5EF4-FFF2-40B4-BE49-F238E27FC236}">
                <a16:creationId xmlns:a16="http://schemas.microsoft.com/office/drawing/2014/main" id="{05071140-E502-47D8-B4D8-D54CB8A8A0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7280894" y="5559380"/>
            <a:ext cx="2027477" cy="1413569"/>
          </a:xfrm>
          <a:prstGeom prst="rect">
            <a:avLst/>
          </a:prstGeom>
        </p:spPr>
      </p:pic>
      <p:pic>
        <p:nvPicPr>
          <p:cNvPr id="30" name="Hình ảnh 29" descr="Ảnh có chứa người, trong nhà, búp bê&#10;&#10;Mô tả được tạo tự động">
            <a:extLst>
              <a:ext uri="{FF2B5EF4-FFF2-40B4-BE49-F238E27FC236}">
                <a16:creationId xmlns:a16="http://schemas.microsoft.com/office/drawing/2014/main" id="{DE63C0F7-E5E1-4ACF-BC13-77A3E3A7E2F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7" r="15987"/>
          <a:stretch/>
        </p:blipFill>
        <p:spPr>
          <a:xfrm>
            <a:off x="-7104490" y="2532431"/>
            <a:ext cx="1749002" cy="1729030"/>
          </a:xfrm>
          <a:prstGeom prst="ellipse">
            <a:avLst/>
          </a:prstGeom>
        </p:spPr>
      </p:pic>
      <p:pic>
        <p:nvPicPr>
          <p:cNvPr id="31" name="Hình ảnh 30" descr="Ảnh có chứa quần áo, tóc giả&#10;&#10;Mô tả được tạo tự động">
            <a:extLst>
              <a:ext uri="{FF2B5EF4-FFF2-40B4-BE49-F238E27FC236}">
                <a16:creationId xmlns:a16="http://schemas.microsoft.com/office/drawing/2014/main" id="{D96198EC-674F-40F0-BE5D-C4CEE6486C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15646"/>
          <a:stretch/>
        </p:blipFill>
        <p:spPr>
          <a:xfrm>
            <a:off x="16499585" y="2564484"/>
            <a:ext cx="1717222" cy="1664923"/>
          </a:xfrm>
          <a:prstGeom prst="ellipse">
            <a:avLst/>
          </a:prstGeom>
        </p:spPr>
      </p:pic>
      <p:pic>
        <p:nvPicPr>
          <p:cNvPr id="32" name="Hình ảnh 31" descr="Ảnh có chứa ngoài trời, người&#10;&#10;Mô tả được tạo tự động">
            <a:extLst>
              <a:ext uri="{FF2B5EF4-FFF2-40B4-BE49-F238E27FC236}">
                <a16:creationId xmlns:a16="http://schemas.microsoft.com/office/drawing/2014/main" id="{A0FAE620-D695-47A1-AB2B-78911ABAA55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0" b="7420"/>
          <a:stretch/>
        </p:blipFill>
        <p:spPr>
          <a:xfrm>
            <a:off x="22251507" y="2481312"/>
            <a:ext cx="1877465" cy="178621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38630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 nhóm">
            <a:extLst>
              <a:ext uri="{FF2B5EF4-FFF2-40B4-BE49-F238E27FC236}">
                <a16:creationId xmlns:a16="http://schemas.microsoft.com/office/drawing/2014/main" id="{49F4827B-A31D-47C5-8AB5-2D6D910D70DF}"/>
              </a:ext>
            </a:extLst>
          </p:cNvPr>
          <p:cNvSpPr txBox="1"/>
          <p:nvPr/>
        </p:nvSpPr>
        <p:spPr>
          <a:xfrm>
            <a:off x="2766526" y="5302771"/>
            <a:ext cx="6658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F1A6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VIÊN TRONG NHÓM</a:t>
            </a:r>
            <a:endParaRPr lang="en-GB" sz="3200">
              <a:solidFill>
                <a:srgbClr val="F1A6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!!Nhóm 8">
            <a:extLst>
              <a:ext uri="{FF2B5EF4-FFF2-40B4-BE49-F238E27FC236}">
                <a16:creationId xmlns:a16="http://schemas.microsoft.com/office/drawing/2014/main" id="{A07D2DBF-C38F-481F-95D5-BE7DA2B3F0FD}"/>
              </a:ext>
            </a:extLst>
          </p:cNvPr>
          <p:cNvGrpSpPr/>
          <p:nvPr/>
        </p:nvGrpSpPr>
        <p:grpSpPr>
          <a:xfrm>
            <a:off x="4815068" y="1300479"/>
            <a:ext cx="2765627" cy="473916"/>
            <a:chOff x="4064614" y="1139601"/>
            <a:chExt cx="3149082" cy="461665"/>
          </a:xfrm>
        </p:grpSpPr>
        <p:sp>
          <p:nvSpPr>
            <p:cNvPr id="7" name="Hình chữ nhật 6">
              <a:extLst>
                <a:ext uri="{FF2B5EF4-FFF2-40B4-BE49-F238E27FC236}">
                  <a16:creationId xmlns:a16="http://schemas.microsoft.com/office/drawing/2014/main" id="{83EF4452-7A71-4279-992C-533A7A273CA3}"/>
                </a:ext>
              </a:extLst>
            </p:cNvPr>
            <p:cNvSpPr/>
            <p:nvPr/>
          </p:nvSpPr>
          <p:spPr>
            <a:xfrm>
              <a:off x="4436315" y="1139601"/>
              <a:ext cx="2405679" cy="461665"/>
            </a:xfrm>
            <a:prstGeom prst="rect">
              <a:avLst/>
            </a:prstGeom>
            <a:noFill/>
            <a:ln w="76200">
              <a:solidFill>
                <a:srgbClr val="F1A6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CB61E843-326D-4B49-A887-2D2B79EA11B5}"/>
                </a:ext>
              </a:extLst>
            </p:cNvPr>
            <p:cNvSpPr txBox="1"/>
            <p:nvPr/>
          </p:nvSpPr>
          <p:spPr>
            <a:xfrm>
              <a:off x="4064614" y="1190541"/>
              <a:ext cx="3149082" cy="359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F1A6BB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GROUP NAME</a:t>
              </a:r>
              <a:endParaRPr lang="en-GB" b="1">
                <a:solidFill>
                  <a:srgbClr val="F1A6BB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" name="!!Hình ảnh 55" descr="Ảnh có chứa người, đeo, mũ, trắng&#10;&#10;Mô tả được tạo tự động">
            <a:extLst>
              <a:ext uri="{FF2B5EF4-FFF2-40B4-BE49-F238E27FC236}">
                <a16:creationId xmlns:a16="http://schemas.microsoft.com/office/drawing/2014/main" id="{850FAE60-72C9-4170-8EA2-4D8206E226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2" r="23092"/>
          <a:stretch/>
        </p:blipFill>
        <p:spPr>
          <a:xfrm>
            <a:off x="4197902" y="2596538"/>
            <a:ext cx="1592859" cy="1664923"/>
          </a:xfrm>
          <a:prstGeom prst="ellipse">
            <a:avLst/>
          </a:prstGeom>
          <a:ln>
            <a:noFill/>
          </a:ln>
        </p:spPr>
      </p:pic>
      <p:pic>
        <p:nvPicPr>
          <p:cNvPr id="5" name="Hình ảnh 4" descr="Ảnh có chứa người, trong nhà, búp bê&#10;&#10;Mô tả được tạo tự động">
            <a:extLst>
              <a:ext uri="{FF2B5EF4-FFF2-40B4-BE49-F238E27FC236}">
                <a16:creationId xmlns:a16="http://schemas.microsoft.com/office/drawing/2014/main" id="{D04D1FAA-A5CF-4A6D-8690-E26C13F63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7" r="15987"/>
          <a:stretch/>
        </p:blipFill>
        <p:spPr>
          <a:xfrm>
            <a:off x="1997602" y="2532431"/>
            <a:ext cx="1749002" cy="1729030"/>
          </a:xfrm>
          <a:prstGeom prst="ellipse">
            <a:avLst/>
          </a:prstGeom>
        </p:spPr>
      </p:pic>
      <p:pic>
        <p:nvPicPr>
          <p:cNvPr id="11" name="Hình ảnh 10" descr="Ảnh có chứa quần áo, tóc giả&#10;&#10;Mô tả được tạo tự động">
            <a:extLst>
              <a:ext uri="{FF2B5EF4-FFF2-40B4-BE49-F238E27FC236}">
                <a16:creationId xmlns:a16="http://schemas.microsoft.com/office/drawing/2014/main" id="{BF4807B4-775E-44AB-9BB1-455B9BC35F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r="15646"/>
          <a:stretch/>
        </p:blipFill>
        <p:spPr>
          <a:xfrm>
            <a:off x="6308470" y="2564484"/>
            <a:ext cx="1717222" cy="1664923"/>
          </a:xfrm>
          <a:prstGeom prst="ellipse">
            <a:avLst/>
          </a:prstGeom>
        </p:spPr>
      </p:pic>
      <p:pic>
        <p:nvPicPr>
          <p:cNvPr id="13" name="Hình ảnh 12" descr="Ảnh có chứa ngoài trời, người&#10;&#10;Mô tả được tạo tự động">
            <a:extLst>
              <a:ext uri="{FF2B5EF4-FFF2-40B4-BE49-F238E27FC236}">
                <a16:creationId xmlns:a16="http://schemas.microsoft.com/office/drawing/2014/main" id="{5CD62F5B-D896-432F-B057-263AA2AD87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0" b="7420"/>
          <a:stretch/>
        </p:blipFill>
        <p:spPr>
          <a:xfrm>
            <a:off x="8352627" y="2481312"/>
            <a:ext cx="1877465" cy="1786210"/>
          </a:xfrm>
          <a:prstGeom prst="ellipse">
            <a:avLst/>
          </a:prstGeom>
        </p:spPr>
      </p:pic>
      <p:pic>
        <p:nvPicPr>
          <p:cNvPr id="21" name="!!Hình ảnh 20">
            <a:extLst>
              <a:ext uri="{FF2B5EF4-FFF2-40B4-BE49-F238E27FC236}">
                <a16:creationId xmlns:a16="http://schemas.microsoft.com/office/drawing/2014/main" id="{315F2218-DF75-47C2-B49C-9115CD411D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3455303" y="3522622"/>
            <a:ext cx="2027477" cy="1413569"/>
          </a:xfrm>
          <a:prstGeom prst="rect">
            <a:avLst/>
          </a:prstGeom>
        </p:spPr>
      </p:pic>
      <p:pic>
        <p:nvPicPr>
          <p:cNvPr id="35" name="!!Hình ảnh 21">
            <a:extLst>
              <a:ext uri="{FF2B5EF4-FFF2-40B4-BE49-F238E27FC236}">
                <a16:creationId xmlns:a16="http://schemas.microsoft.com/office/drawing/2014/main" id="{88B40394-47D2-407B-A54C-9688A40E92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8937645" y="1825646"/>
            <a:ext cx="2027477" cy="1413569"/>
          </a:xfrm>
          <a:prstGeom prst="rect">
            <a:avLst/>
          </a:prstGeom>
        </p:spPr>
      </p:pic>
      <p:pic>
        <p:nvPicPr>
          <p:cNvPr id="39" name="!!Hình ảnh 24">
            <a:extLst>
              <a:ext uri="{FF2B5EF4-FFF2-40B4-BE49-F238E27FC236}">
                <a16:creationId xmlns:a16="http://schemas.microsoft.com/office/drawing/2014/main" id="{E03505B2-7E10-47F4-9403-B89309FF09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1479893" y="1857699"/>
            <a:ext cx="2027477" cy="1413569"/>
          </a:xfrm>
          <a:prstGeom prst="rect">
            <a:avLst/>
          </a:prstGeom>
        </p:spPr>
      </p:pic>
      <p:pic>
        <p:nvPicPr>
          <p:cNvPr id="25" name="Hình ảnh 24">
            <a:extLst>
              <a:ext uri="{FF2B5EF4-FFF2-40B4-BE49-F238E27FC236}">
                <a16:creationId xmlns:a16="http://schemas.microsoft.com/office/drawing/2014/main" id="{05071140-E502-47D8-B4D8-D54CB8A8A0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 l="14585" t="13817" r="15255" b="10673"/>
          <a:stretch/>
        </p:blipFill>
        <p:spPr>
          <a:xfrm>
            <a:off x="6515924" y="3554676"/>
            <a:ext cx="2027477" cy="1413569"/>
          </a:xfrm>
          <a:prstGeom prst="rect">
            <a:avLst/>
          </a:prstGeom>
        </p:spPr>
      </p:pic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CD1CD41F-63F6-438A-969F-4724108DD142}"/>
              </a:ext>
            </a:extLst>
          </p:cNvPr>
          <p:cNvSpPr txBox="1"/>
          <p:nvPr/>
        </p:nvSpPr>
        <p:spPr>
          <a:xfrm>
            <a:off x="2097294" y="2296646"/>
            <a:ext cx="333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JISOO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60568B3F-65D0-424A-89C1-B69D0B39EF47}"/>
              </a:ext>
            </a:extLst>
          </p:cNvPr>
          <p:cNvSpPr txBox="1"/>
          <p:nvPr/>
        </p:nvSpPr>
        <p:spPr>
          <a:xfrm>
            <a:off x="3979461" y="4082856"/>
            <a:ext cx="333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JENNIE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A5CFDA9C-BF15-4C0A-A83B-E7EB9126C145}"/>
              </a:ext>
            </a:extLst>
          </p:cNvPr>
          <p:cNvSpPr txBox="1"/>
          <p:nvPr/>
        </p:nvSpPr>
        <p:spPr>
          <a:xfrm>
            <a:off x="7164323" y="4076794"/>
            <a:ext cx="333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LISA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B3293252-9F56-4915-A21C-8A460821B573}"/>
              </a:ext>
            </a:extLst>
          </p:cNvPr>
          <p:cNvSpPr txBox="1"/>
          <p:nvPr/>
        </p:nvSpPr>
        <p:spPr>
          <a:xfrm>
            <a:off x="9605199" y="2347764"/>
            <a:ext cx="3332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ROSIE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268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</p:bldLst>
  </p:timing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271</Words>
  <Application>Microsoft Office PowerPoint</Application>
  <PresentationFormat>Màn hình rộng</PresentationFormat>
  <Paragraphs>64</Paragraphs>
  <Slides>9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Times New Roman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Công Nguyễn</dc:creator>
  <cp:lastModifiedBy>Công Nguyễn</cp:lastModifiedBy>
  <cp:revision>1</cp:revision>
  <dcterms:created xsi:type="dcterms:W3CDTF">2022-04-20T12:17:19Z</dcterms:created>
  <dcterms:modified xsi:type="dcterms:W3CDTF">2022-04-20T13:39:17Z</dcterms:modified>
</cp:coreProperties>
</file>